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tiff" ContentType="image/tiff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21"/>
  </p:notesMasterIdLst>
  <p:sldIdLst>
    <p:sldId id="421" r:id="rId5"/>
    <p:sldId id="402" r:id="rId6"/>
    <p:sldId id="409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06" r:id="rId18"/>
    <p:sldId id="407" r:id="rId19"/>
    <p:sldId id="408" r:id="rId20"/>
  </p:sldIdLst>
  <p:sldSz cx="9144000" cy="6858000" type="screen4x3"/>
  <p:notesSz cx="6735763" cy="98663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CONINCK Sophie (DEVCO)" initials="DCS(" lastIdx="13" clrIdx="0"/>
  <p:cmAuthor id="1" name="Juan Palerm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AB0A"/>
    <a:srgbClr val="9CFF2C"/>
    <a:srgbClr val="FF2E22"/>
    <a:srgbClr val="6666CC"/>
    <a:srgbClr val="9999FF"/>
    <a:srgbClr val="FF3300"/>
    <a:srgbClr val="005F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74" autoAdjust="0"/>
    <p:restoredTop sz="82778" autoAdjust="0"/>
  </p:normalViewPr>
  <p:slideViewPr>
    <p:cSldViewPr>
      <p:cViewPr varScale="1">
        <p:scale>
          <a:sx n="89" d="100"/>
          <a:sy n="89" d="100"/>
        </p:scale>
        <p:origin x="-354" y="-108"/>
      </p:cViewPr>
      <p:guideLst>
        <p:guide orient="horz" pos="2400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>
        <p:scale>
          <a:sx n="100" d="100"/>
          <a:sy n="100" d="100"/>
        </p:scale>
        <p:origin x="-1848" y="1782"/>
      </p:cViewPr>
      <p:guideLst>
        <p:guide orient="horz" pos="3107"/>
        <p:guide pos="212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E2F2CD-BE12-504C-B5F9-68DB768F037A}" type="doc">
      <dgm:prSet loTypeId="urn:microsoft.com/office/officeart/2008/layout/VerticalAccent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B082D2-5DE4-484F-80F9-393EF9F60303}">
      <dgm:prSet phldrT="[Text]" custT="1"/>
      <dgm:spPr/>
      <dgm:t>
        <a:bodyPr/>
        <a:lstStyle/>
        <a:p>
          <a:r>
            <a:rPr lang="en-US" sz="1800" b="1" dirty="0" smtClean="0"/>
            <a:t>Global Circulation Models </a:t>
          </a:r>
          <a:endParaRPr lang="en-US" sz="1800" b="1" dirty="0"/>
        </a:p>
      </dgm:t>
    </dgm:pt>
    <dgm:pt modelId="{F502C5E1-9418-004D-B87F-EFA7FA3CC5C0}" type="parTrans" cxnId="{442877FB-78AB-1F45-ADBD-BA311241F005}">
      <dgm:prSet/>
      <dgm:spPr/>
      <dgm:t>
        <a:bodyPr/>
        <a:lstStyle/>
        <a:p>
          <a:endParaRPr lang="en-US"/>
        </a:p>
      </dgm:t>
    </dgm:pt>
    <dgm:pt modelId="{10DC03EF-0BBC-834E-BE9C-75D4652CEE95}" type="sibTrans" cxnId="{442877FB-78AB-1F45-ADBD-BA311241F005}">
      <dgm:prSet/>
      <dgm:spPr/>
      <dgm:t>
        <a:bodyPr/>
        <a:lstStyle/>
        <a:p>
          <a:endParaRPr lang="en-US"/>
        </a:p>
      </dgm:t>
    </dgm:pt>
    <dgm:pt modelId="{D0BAA15A-8311-3140-B68D-7F42CBAEEAE4}">
      <dgm:prSet phldrT="[Text]" custT="1"/>
      <dgm:spPr/>
      <dgm:t>
        <a:bodyPr/>
        <a:lstStyle/>
        <a:p>
          <a:r>
            <a:rPr lang="en-US" sz="1800" b="1" dirty="0" smtClean="0"/>
            <a:t>Regional Circulation Models</a:t>
          </a:r>
          <a:endParaRPr lang="en-US" sz="1800" b="1" dirty="0"/>
        </a:p>
      </dgm:t>
    </dgm:pt>
    <dgm:pt modelId="{646DCF74-B958-8246-8272-EA097EB6C34D}" type="parTrans" cxnId="{7231BB5C-B92E-2348-8525-CD2FE59FC626}">
      <dgm:prSet/>
      <dgm:spPr/>
      <dgm:t>
        <a:bodyPr/>
        <a:lstStyle/>
        <a:p>
          <a:endParaRPr lang="en-US"/>
        </a:p>
      </dgm:t>
    </dgm:pt>
    <dgm:pt modelId="{4048A4A2-CE5A-6843-968F-9FD21161698D}" type="sibTrans" cxnId="{7231BB5C-B92E-2348-8525-CD2FE59FC626}">
      <dgm:prSet/>
      <dgm:spPr/>
      <dgm:t>
        <a:bodyPr/>
        <a:lstStyle/>
        <a:p>
          <a:endParaRPr lang="en-US"/>
        </a:p>
      </dgm:t>
    </dgm:pt>
    <dgm:pt modelId="{00F10534-5959-FD40-8195-231AE33B8F2B}">
      <dgm:prSet phldrT="[Text]" custT="1"/>
      <dgm:spPr/>
      <dgm:t>
        <a:bodyPr/>
        <a:lstStyle/>
        <a:p>
          <a:r>
            <a:rPr lang="en-US" sz="1800" b="1" dirty="0" smtClean="0"/>
            <a:t>Downscaled models</a:t>
          </a:r>
          <a:endParaRPr lang="en-US" sz="1800" b="1" dirty="0"/>
        </a:p>
      </dgm:t>
    </dgm:pt>
    <dgm:pt modelId="{C5E30D46-C1B0-DA41-B724-C77860A32584}" type="parTrans" cxnId="{3CB97D48-16BE-804D-BE78-AB448662B6E9}">
      <dgm:prSet/>
      <dgm:spPr/>
      <dgm:t>
        <a:bodyPr/>
        <a:lstStyle/>
        <a:p>
          <a:endParaRPr lang="en-US"/>
        </a:p>
      </dgm:t>
    </dgm:pt>
    <dgm:pt modelId="{4B6C3F81-1D9C-E349-9BCE-3727AF834C48}" type="sibTrans" cxnId="{3CB97D48-16BE-804D-BE78-AB448662B6E9}">
      <dgm:prSet/>
      <dgm:spPr/>
      <dgm:t>
        <a:bodyPr/>
        <a:lstStyle/>
        <a:p>
          <a:endParaRPr lang="en-US"/>
        </a:p>
      </dgm:t>
    </dgm:pt>
    <dgm:pt modelId="{35BDACF1-C091-4E4D-9598-737F6691D18D}" type="pres">
      <dgm:prSet presAssocID="{D6E2F2CD-BE12-504C-B5F9-68DB768F037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906D242-90BF-E04F-B01F-1AC3B835F388}" type="pres">
      <dgm:prSet presAssocID="{C8B082D2-5DE4-484F-80F9-393EF9F60303}" presName="parenttextcomposite" presStyleCnt="0"/>
      <dgm:spPr/>
    </dgm:pt>
    <dgm:pt modelId="{B3351BF1-0C82-864E-839A-024C06077CF8}" type="pres">
      <dgm:prSet presAssocID="{C8B082D2-5DE4-484F-80F9-393EF9F60303}" presName="parenttext" presStyleLbl="revTx" presStyleIdx="0" presStyleCnt="3" custLinFactNeighborY="-42206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DF192-1ED9-D74D-BDE3-CD9DD6210E25}" type="pres">
      <dgm:prSet presAssocID="{C8B082D2-5DE4-484F-80F9-393EF9F60303}" presName="parallelogramComposite" presStyleCnt="0"/>
      <dgm:spPr/>
    </dgm:pt>
    <dgm:pt modelId="{D9AAFA3B-F78F-AE47-A5C6-0A856B82214C}" type="pres">
      <dgm:prSet presAssocID="{C8B082D2-5DE4-484F-80F9-393EF9F60303}" presName="parallelogram1" presStyleLbl="alignNode1" presStyleIdx="0" presStyleCnt="21" custLinFactY="-40146" custLinFactNeighborY="-100000"/>
      <dgm:spPr/>
    </dgm:pt>
    <dgm:pt modelId="{AE20E94F-AFDE-B348-8C27-0233EBA6C893}" type="pres">
      <dgm:prSet presAssocID="{C8B082D2-5DE4-484F-80F9-393EF9F60303}" presName="parallelogram2" presStyleLbl="alignNode1" presStyleIdx="1" presStyleCnt="21" custLinFactY="-40146" custLinFactNeighborY="-100000"/>
      <dgm:spPr/>
    </dgm:pt>
    <dgm:pt modelId="{873D3B75-057D-FA4F-98E7-2342E2514DAB}" type="pres">
      <dgm:prSet presAssocID="{C8B082D2-5DE4-484F-80F9-393EF9F60303}" presName="parallelogram3" presStyleLbl="alignNode1" presStyleIdx="2" presStyleCnt="21" custLinFactY="-40146" custLinFactNeighborY="-100000"/>
      <dgm:spPr/>
    </dgm:pt>
    <dgm:pt modelId="{EFCA40B9-3B01-E44A-8851-EBF2668D3B73}" type="pres">
      <dgm:prSet presAssocID="{C8B082D2-5DE4-484F-80F9-393EF9F60303}" presName="parallelogram4" presStyleLbl="alignNode1" presStyleIdx="3" presStyleCnt="21" custLinFactY="-40146" custLinFactNeighborY="-100000"/>
      <dgm:spPr/>
    </dgm:pt>
    <dgm:pt modelId="{A334F201-5C60-7841-9CBA-E1A2C07EAB8A}" type="pres">
      <dgm:prSet presAssocID="{C8B082D2-5DE4-484F-80F9-393EF9F60303}" presName="parallelogram5" presStyleLbl="alignNode1" presStyleIdx="4" presStyleCnt="21" custLinFactY="-40146" custLinFactNeighborY="-100000"/>
      <dgm:spPr/>
    </dgm:pt>
    <dgm:pt modelId="{86475FC5-F572-F243-B9F7-1970B153FEEF}" type="pres">
      <dgm:prSet presAssocID="{C8B082D2-5DE4-484F-80F9-393EF9F60303}" presName="parallelogram6" presStyleLbl="alignNode1" presStyleIdx="5" presStyleCnt="21" custLinFactY="-40146" custLinFactNeighborY="-100000"/>
      <dgm:spPr/>
    </dgm:pt>
    <dgm:pt modelId="{51E64F96-36A8-1643-923C-A65BA0F5EB94}" type="pres">
      <dgm:prSet presAssocID="{C8B082D2-5DE4-484F-80F9-393EF9F60303}" presName="parallelogram7" presStyleLbl="alignNode1" presStyleIdx="6" presStyleCnt="21" custLinFactY="-40146" custLinFactNeighborY="-100000"/>
      <dgm:spPr/>
    </dgm:pt>
    <dgm:pt modelId="{3E320B8B-D403-134A-86F9-CC30375F97FF}" type="pres">
      <dgm:prSet presAssocID="{10DC03EF-0BBC-834E-BE9C-75D4652CEE95}" presName="sibTrans" presStyleCnt="0"/>
      <dgm:spPr/>
    </dgm:pt>
    <dgm:pt modelId="{AAB91DAE-C208-3144-BAE1-09FD1C6AC5C5}" type="pres">
      <dgm:prSet presAssocID="{D0BAA15A-8311-3140-B68D-7F42CBAEEAE4}" presName="parenttextcomposite" presStyleCnt="0"/>
      <dgm:spPr/>
    </dgm:pt>
    <dgm:pt modelId="{552424E6-8A7B-514E-B4B4-993FBFD9E09E}" type="pres">
      <dgm:prSet presAssocID="{D0BAA15A-8311-3140-B68D-7F42CBAEEAE4}" presName="parenttext" presStyleLbl="revTx" presStyleIdx="1" presStyleCnt="3" custScaleX="111220" custScaleY="95004" custLinFactY="78120" custLinFactNeighborY="10000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BBB7A-0568-0341-8D16-6A38434A7531}" type="pres">
      <dgm:prSet presAssocID="{D0BAA15A-8311-3140-B68D-7F42CBAEEAE4}" presName="parallelogramComposite" presStyleCnt="0"/>
      <dgm:spPr/>
    </dgm:pt>
    <dgm:pt modelId="{142234F0-FEB9-F948-A582-945EC1D131E6}" type="pres">
      <dgm:prSet presAssocID="{D0BAA15A-8311-3140-B68D-7F42CBAEEAE4}" presName="parallelogram1" presStyleLbl="alignNode1" presStyleIdx="7" presStyleCnt="21" custLinFactY="375872" custLinFactNeighborY="400000"/>
      <dgm:spPr/>
    </dgm:pt>
    <dgm:pt modelId="{0F155752-25D5-D444-BD34-4CB3D996258F}" type="pres">
      <dgm:prSet presAssocID="{D0BAA15A-8311-3140-B68D-7F42CBAEEAE4}" presName="parallelogram2" presStyleLbl="alignNode1" presStyleIdx="8" presStyleCnt="21" custLinFactY="375872" custLinFactNeighborY="400000"/>
      <dgm:spPr/>
    </dgm:pt>
    <dgm:pt modelId="{55FD3BB3-4631-DC44-86CD-AAA2AF1C1532}" type="pres">
      <dgm:prSet presAssocID="{D0BAA15A-8311-3140-B68D-7F42CBAEEAE4}" presName="parallelogram3" presStyleLbl="alignNode1" presStyleIdx="9" presStyleCnt="21" custLinFactY="375872" custLinFactNeighborY="400000"/>
      <dgm:spPr/>
    </dgm:pt>
    <dgm:pt modelId="{8663901B-DE4C-8B4D-9489-B8B6F19DB8C9}" type="pres">
      <dgm:prSet presAssocID="{D0BAA15A-8311-3140-B68D-7F42CBAEEAE4}" presName="parallelogram4" presStyleLbl="alignNode1" presStyleIdx="10" presStyleCnt="21" custLinFactY="375872" custLinFactNeighborY="400000"/>
      <dgm:spPr/>
    </dgm:pt>
    <dgm:pt modelId="{5323D273-B182-7848-AA77-2797E684DA3B}" type="pres">
      <dgm:prSet presAssocID="{D0BAA15A-8311-3140-B68D-7F42CBAEEAE4}" presName="parallelogram5" presStyleLbl="alignNode1" presStyleIdx="11" presStyleCnt="21" custLinFactY="375872" custLinFactNeighborY="400000"/>
      <dgm:spPr/>
      <dgm:t>
        <a:bodyPr/>
        <a:lstStyle/>
        <a:p>
          <a:endParaRPr lang="en-US"/>
        </a:p>
      </dgm:t>
    </dgm:pt>
    <dgm:pt modelId="{73CE2089-6B2F-1642-BA21-273F21ED06C2}" type="pres">
      <dgm:prSet presAssocID="{D0BAA15A-8311-3140-B68D-7F42CBAEEAE4}" presName="parallelogram6" presStyleLbl="alignNode1" presStyleIdx="12" presStyleCnt="21" custLinFactY="375872" custLinFactNeighborY="400000"/>
      <dgm:spPr/>
    </dgm:pt>
    <dgm:pt modelId="{CD91EDE6-DFA8-4E4B-BA18-613F45B37C14}" type="pres">
      <dgm:prSet presAssocID="{D0BAA15A-8311-3140-B68D-7F42CBAEEAE4}" presName="parallelogram7" presStyleLbl="alignNode1" presStyleIdx="13" presStyleCnt="21" custLinFactY="375874" custLinFactNeighborY="400000"/>
      <dgm:spPr/>
    </dgm:pt>
    <dgm:pt modelId="{58DED76D-9882-0D45-9C6F-DC8251FAB0D5}" type="pres">
      <dgm:prSet presAssocID="{4048A4A2-CE5A-6843-968F-9FD21161698D}" presName="sibTrans" presStyleCnt="0"/>
      <dgm:spPr/>
    </dgm:pt>
    <dgm:pt modelId="{CB1F939A-72FA-E843-A2B8-5AF428F92B7A}" type="pres">
      <dgm:prSet presAssocID="{00F10534-5959-FD40-8195-231AE33B8F2B}" presName="parenttextcomposite" presStyleCnt="0"/>
      <dgm:spPr/>
    </dgm:pt>
    <dgm:pt modelId="{B89542C7-00BE-9846-A9DF-5E36E1E78F75}" type="pres">
      <dgm:prSet presAssocID="{00F10534-5959-FD40-8195-231AE33B8F2B}" presName="parenttext" presStyleLbl="revTx" presStyleIdx="2" presStyleCnt="3" custLinFactY="200000" custLinFactNeighborY="20136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F0188-EB1F-ED44-BB52-F0DD86A76E09}" type="pres">
      <dgm:prSet presAssocID="{00F10534-5959-FD40-8195-231AE33B8F2B}" presName="parallelogramComposite" presStyleCnt="0"/>
      <dgm:spPr/>
    </dgm:pt>
    <dgm:pt modelId="{87FB98E7-C715-BC4C-B1BE-B02217088298}" type="pres">
      <dgm:prSet presAssocID="{00F10534-5959-FD40-8195-231AE33B8F2B}" presName="parallelogram1" presStyleLbl="alignNode1" presStyleIdx="14" presStyleCnt="21" custLinFactY="803406" custLinFactNeighborY="900000"/>
      <dgm:spPr/>
    </dgm:pt>
    <dgm:pt modelId="{52668E89-032B-8A49-ACFD-69E17766CA29}" type="pres">
      <dgm:prSet presAssocID="{00F10534-5959-FD40-8195-231AE33B8F2B}" presName="parallelogram2" presStyleLbl="alignNode1" presStyleIdx="15" presStyleCnt="21" custLinFactY="803406" custLinFactNeighborY="900000"/>
      <dgm:spPr/>
    </dgm:pt>
    <dgm:pt modelId="{B499264B-6EDF-5140-A7EB-3E7A105B72CF}" type="pres">
      <dgm:prSet presAssocID="{00F10534-5959-FD40-8195-231AE33B8F2B}" presName="parallelogram3" presStyleLbl="alignNode1" presStyleIdx="16" presStyleCnt="21" custLinFactY="803406" custLinFactNeighborY="900000"/>
      <dgm:spPr/>
    </dgm:pt>
    <dgm:pt modelId="{47DB24DA-00BB-BE45-BD45-3DEBC463F9B3}" type="pres">
      <dgm:prSet presAssocID="{00F10534-5959-FD40-8195-231AE33B8F2B}" presName="parallelogram4" presStyleLbl="alignNode1" presStyleIdx="17" presStyleCnt="21" custLinFactY="803406" custLinFactNeighborY="900000"/>
      <dgm:spPr/>
    </dgm:pt>
    <dgm:pt modelId="{1AB07C37-9EA3-074A-A17D-F23D38198A7D}" type="pres">
      <dgm:prSet presAssocID="{00F10534-5959-FD40-8195-231AE33B8F2B}" presName="parallelogram5" presStyleLbl="alignNode1" presStyleIdx="18" presStyleCnt="21" custLinFactY="803406" custLinFactNeighborY="900000"/>
      <dgm:spPr/>
    </dgm:pt>
    <dgm:pt modelId="{BF393D8A-14DB-2244-AF00-F991E03D5460}" type="pres">
      <dgm:prSet presAssocID="{00F10534-5959-FD40-8195-231AE33B8F2B}" presName="parallelogram6" presStyleLbl="alignNode1" presStyleIdx="19" presStyleCnt="21" custLinFactY="803406" custLinFactNeighborY="900000"/>
      <dgm:spPr/>
    </dgm:pt>
    <dgm:pt modelId="{32B7921C-8905-2242-99BD-3F05383F79A2}" type="pres">
      <dgm:prSet presAssocID="{00F10534-5959-FD40-8195-231AE33B8F2B}" presName="parallelogram7" presStyleLbl="alignNode1" presStyleIdx="20" presStyleCnt="21" custLinFactY="800000" custLinFactNeighborY="885759"/>
      <dgm:spPr/>
    </dgm:pt>
  </dgm:ptLst>
  <dgm:cxnLst>
    <dgm:cxn modelId="{442877FB-78AB-1F45-ADBD-BA311241F005}" srcId="{D6E2F2CD-BE12-504C-B5F9-68DB768F037A}" destId="{C8B082D2-5DE4-484F-80F9-393EF9F60303}" srcOrd="0" destOrd="0" parTransId="{F502C5E1-9418-004D-B87F-EFA7FA3CC5C0}" sibTransId="{10DC03EF-0BBC-834E-BE9C-75D4652CEE95}"/>
    <dgm:cxn modelId="{3E4EE5F4-7817-F542-8A98-B76E94D804F6}" type="presOf" srcId="{D6E2F2CD-BE12-504C-B5F9-68DB768F037A}" destId="{35BDACF1-C091-4E4D-9598-737F6691D18D}" srcOrd="0" destOrd="0" presId="urn:microsoft.com/office/officeart/2008/layout/VerticalAccentList"/>
    <dgm:cxn modelId="{6ACAF424-5E72-594B-984C-C268B4D6A26B}" type="presOf" srcId="{00F10534-5959-FD40-8195-231AE33B8F2B}" destId="{B89542C7-00BE-9846-A9DF-5E36E1E78F75}" srcOrd="0" destOrd="0" presId="urn:microsoft.com/office/officeart/2008/layout/VerticalAccentList"/>
    <dgm:cxn modelId="{64F19C46-56CF-1A4A-BC7D-5AB459F2ACB1}" type="presOf" srcId="{D0BAA15A-8311-3140-B68D-7F42CBAEEAE4}" destId="{552424E6-8A7B-514E-B4B4-993FBFD9E09E}" srcOrd="0" destOrd="0" presId="urn:microsoft.com/office/officeart/2008/layout/VerticalAccentList"/>
    <dgm:cxn modelId="{24B4CDE5-D5D8-F043-82D2-74519CB23E1F}" type="presOf" srcId="{C8B082D2-5DE4-484F-80F9-393EF9F60303}" destId="{B3351BF1-0C82-864E-839A-024C06077CF8}" srcOrd="0" destOrd="0" presId="urn:microsoft.com/office/officeart/2008/layout/VerticalAccentList"/>
    <dgm:cxn modelId="{7231BB5C-B92E-2348-8525-CD2FE59FC626}" srcId="{D6E2F2CD-BE12-504C-B5F9-68DB768F037A}" destId="{D0BAA15A-8311-3140-B68D-7F42CBAEEAE4}" srcOrd="1" destOrd="0" parTransId="{646DCF74-B958-8246-8272-EA097EB6C34D}" sibTransId="{4048A4A2-CE5A-6843-968F-9FD21161698D}"/>
    <dgm:cxn modelId="{3CB97D48-16BE-804D-BE78-AB448662B6E9}" srcId="{D6E2F2CD-BE12-504C-B5F9-68DB768F037A}" destId="{00F10534-5959-FD40-8195-231AE33B8F2B}" srcOrd="2" destOrd="0" parTransId="{C5E30D46-C1B0-DA41-B724-C77860A32584}" sibTransId="{4B6C3F81-1D9C-E349-9BCE-3727AF834C48}"/>
    <dgm:cxn modelId="{1E73908A-3C96-9A4A-86E0-C77EAE5689F1}" type="presParOf" srcId="{35BDACF1-C091-4E4D-9598-737F6691D18D}" destId="{F906D242-90BF-E04F-B01F-1AC3B835F388}" srcOrd="0" destOrd="0" presId="urn:microsoft.com/office/officeart/2008/layout/VerticalAccentList"/>
    <dgm:cxn modelId="{A432362D-38B6-5548-BCA8-6260364A88EC}" type="presParOf" srcId="{F906D242-90BF-E04F-B01F-1AC3B835F388}" destId="{B3351BF1-0C82-864E-839A-024C06077CF8}" srcOrd="0" destOrd="0" presId="urn:microsoft.com/office/officeart/2008/layout/VerticalAccentList"/>
    <dgm:cxn modelId="{E2CBCFF2-9466-E74F-BA74-B722E6277DDB}" type="presParOf" srcId="{35BDACF1-C091-4E4D-9598-737F6691D18D}" destId="{3E2DF192-1ED9-D74D-BDE3-CD9DD6210E25}" srcOrd="1" destOrd="0" presId="urn:microsoft.com/office/officeart/2008/layout/VerticalAccentList"/>
    <dgm:cxn modelId="{AC081CBF-0989-F544-95EE-140D0175F5DC}" type="presParOf" srcId="{3E2DF192-1ED9-D74D-BDE3-CD9DD6210E25}" destId="{D9AAFA3B-F78F-AE47-A5C6-0A856B82214C}" srcOrd="0" destOrd="0" presId="urn:microsoft.com/office/officeart/2008/layout/VerticalAccentList"/>
    <dgm:cxn modelId="{1AC6E195-A794-EF44-8496-88922009DCFA}" type="presParOf" srcId="{3E2DF192-1ED9-D74D-BDE3-CD9DD6210E25}" destId="{AE20E94F-AFDE-B348-8C27-0233EBA6C893}" srcOrd="1" destOrd="0" presId="urn:microsoft.com/office/officeart/2008/layout/VerticalAccentList"/>
    <dgm:cxn modelId="{CFE12FC7-EC89-444B-A7A4-5E4CC28343FD}" type="presParOf" srcId="{3E2DF192-1ED9-D74D-BDE3-CD9DD6210E25}" destId="{873D3B75-057D-FA4F-98E7-2342E2514DAB}" srcOrd="2" destOrd="0" presId="urn:microsoft.com/office/officeart/2008/layout/VerticalAccentList"/>
    <dgm:cxn modelId="{046210AE-8811-764E-8387-09290FCA965D}" type="presParOf" srcId="{3E2DF192-1ED9-D74D-BDE3-CD9DD6210E25}" destId="{EFCA40B9-3B01-E44A-8851-EBF2668D3B73}" srcOrd="3" destOrd="0" presId="urn:microsoft.com/office/officeart/2008/layout/VerticalAccentList"/>
    <dgm:cxn modelId="{EAA2F278-DDBA-CE4C-837A-24F5DDDAD288}" type="presParOf" srcId="{3E2DF192-1ED9-D74D-BDE3-CD9DD6210E25}" destId="{A334F201-5C60-7841-9CBA-E1A2C07EAB8A}" srcOrd="4" destOrd="0" presId="urn:microsoft.com/office/officeart/2008/layout/VerticalAccentList"/>
    <dgm:cxn modelId="{A374AC8E-C36B-CD47-91FE-5F8B647BD397}" type="presParOf" srcId="{3E2DF192-1ED9-D74D-BDE3-CD9DD6210E25}" destId="{86475FC5-F572-F243-B9F7-1970B153FEEF}" srcOrd="5" destOrd="0" presId="urn:microsoft.com/office/officeart/2008/layout/VerticalAccentList"/>
    <dgm:cxn modelId="{744C9C8E-644A-4C46-B47B-D113D4F225C1}" type="presParOf" srcId="{3E2DF192-1ED9-D74D-BDE3-CD9DD6210E25}" destId="{51E64F96-36A8-1643-923C-A65BA0F5EB94}" srcOrd="6" destOrd="0" presId="urn:microsoft.com/office/officeart/2008/layout/VerticalAccentList"/>
    <dgm:cxn modelId="{8316241C-CBC7-7F43-A9A4-D46EC3AB0D18}" type="presParOf" srcId="{35BDACF1-C091-4E4D-9598-737F6691D18D}" destId="{3E320B8B-D403-134A-86F9-CC30375F97FF}" srcOrd="2" destOrd="0" presId="urn:microsoft.com/office/officeart/2008/layout/VerticalAccentList"/>
    <dgm:cxn modelId="{58FE28AE-4C3F-D246-8CF0-AF18EF95B54A}" type="presParOf" srcId="{35BDACF1-C091-4E4D-9598-737F6691D18D}" destId="{AAB91DAE-C208-3144-BAE1-09FD1C6AC5C5}" srcOrd="3" destOrd="0" presId="urn:microsoft.com/office/officeart/2008/layout/VerticalAccentList"/>
    <dgm:cxn modelId="{F94B2689-DE24-CD45-AF6E-8FDB15E72BDE}" type="presParOf" srcId="{AAB91DAE-C208-3144-BAE1-09FD1C6AC5C5}" destId="{552424E6-8A7B-514E-B4B4-993FBFD9E09E}" srcOrd="0" destOrd="0" presId="urn:microsoft.com/office/officeart/2008/layout/VerticalAccentList"/>
    <dgm:cxn modelId="{B74FE633-C57B-BB47-896B-D6072EBCBF72}" type="presParOf" srcId="{35BDACF1-C091-4E4D-9598-737F6691D18D}" destId="{EE3BBB7A-0568-0341-8D16-6A38434A7531}" srcOrd="4" destOrd="0" presId="urn:microsoft.com/office/officeart/2008/layout/VerticalAccentList"/>
    <dgm:cxn modelId="{A10AC220-3389-A34B-8C06-84570799D13C}" type="presParOf" srcId="{EE3BBB7A-0568-0341-8D16-6A38434A7531}" destId="{142234F0-FEB9-F948-A582-945EC1D131E6}" srcOrd="0" destOrd="0" presId="urn:microsoft.com/office/officeart/2008/layout/VerticalAccentList"/>
    <dgm:cxn modelId="{671307D6-D8D4-AF47-90DC-588573FBA66E}" type="presParOf" srcId="{EE3BBB7A-0568-0341-8D16-6A38434A7531}" destId="{0F155752-25D5-D444-BD34-4CB3D996258F}" srcOrd="1" destOrd="0" presId="urn:microsoft.com/office/officeart/2008/layout/VerticalAccentList"/>
    <dgm:cxn modelId="{A41D1057-3690-CA4A-8942-89418113BB75}" type="presParOf" srcId="{EE3BBB7A-0568-0341-8D16-6A38434A7531}" destId="{55FD3BB3-4631-DC44-86CD-AAA2AF1C1532}" srcOrd="2" destOrd="0" presId="urn:microsoft.com/office/officeart/2008/layout/VerticalAccentList"/>
    <dgm:cxn modelId="{0650C4C3-5D01-A341-A717-8BA71469C5FC}" type="presParOf" srcId="{EE3BBB7A-0568-0341-8D16-6A38434A7531}" destId="{8663901B-DE4C-8B4D-9489-B8B6F19DB8C9}" srcOrd="3" destOrd="0" presId="urn:microsoft.com/office/officeart/2008/layout/VerticalAccentList"/>
    <dgm:cxn modelId="{D56F2D39-B96F-6642-8942-0CE53122CF7C}" type="presParOf" srcId="{EE3BBB7A-0568-0341-8D16-6A38434A7531}" destId="{5323D273-B182-7848-AA77-2797E684DA3B}" srcOrd="4" destOrd="0" presId="urn:microsoft.com/office/officeart/2008/layout/VerticalAccentList"/>
    <dgm:cxn modelId="{15AACE7E-2F08-7A44-A4F3-FEAC0607BA4E}" type="presParOf" srcId="{EE3BBB7A-0568-0341-8D16-6A38434A7531}" destId="{73CE2089-6B2F-1642-BA21-273F21ED06C2}" srcOrd="5" destOrd="0" presId="urn:microsoft.com/office/officeart/2008/layout/VerticalAccentList"/>
    <dgm:cxn modelId="{1F740CD2-C5DD-0B4D-AB5A-C053EB896454}" type="presParOf" srcId="{EE3BBB7A-0568-0341-8D16-6A38434A7531}" destId="{CD91EDE6-DFA8-4E4B-BA18-613F45B37C14}" srcOrd="6" destOrd="0" presId="urn:microsoft.com/office/officeart/2008/layout/VerticalAccentList"/>
    <dgm:cxn modelId="{24BD16A1-1DEE-7044-9F0F-18F775BD563C}" type="presParOf" srcId="{35BDACF1-C091-4E4D-9598-737F6691D18D}" destId="{58DED76D-9882-0D45-9C6F-DC8251FAB0D5}" srcOrd="5" destOrd="0" presId="urn:microsoft.com/office/officeart/2008/layout/VerticalAccentList"/>
    <dgm:cxn modelId="{C981624A-B3A2-A847-AC78-1DC650931FB7}" type="presParOf" srcId="{35BDACF1-C091-4E4D-9598-737F6691D18D}" destId="{CB1F939A-72FA-E843-A2B8-5AF428F92B7A}" srcOrd="6" destOrd="0" presId="urn:microsoft.com/office/officeart/2008/layout/VerticalAccentList"/>
    <dgm:cxn modelId="{F4C12F17-4673-924C-9D22-4F2F3932071A}" type="presParOf" srcId="{CB1F939A-72FA-E843-A2B8-5AF428F92B7A}" destId="{B89542C7-00BE-9846-A9DF-5E36E1E78F75}" srcOrd="0" destOrd="0" presId="urn:microsoft.com/office/officeart/2008/layout/VerticalAccentList"/>
    <dgm:cxn modelId="{B69C610C-84F9-374D-82D3-CAC71B21D8D6}" type="presParOf" srcId="{35BDACF1-C091-4E4D-9598-737F6691D18D}" destId="{6BBF0188-EB1F-ED44-BB52-F0DD86A76E09}" srcOrd="7" destOrd="0" presId="urn:microsoft.com/office/officeart/2008/layout/VerticalAccentList"/>
    <dgm:cxn modelId="{5B9B4512-FF7D-D64A-82C9-4BAEA8914F34}" type="presParOf" srcId="{6BBF0188-EB1F-ED44-BB52-F0DD86A76E09}" destId="{87FB98E7-C715-BC4C-B1BE-B02217088298}" srcOrd="0" destOrd="0" presId="urn:microsoft.com/office/officeart/2008/layout/VerticalAccentList"/>
    <dgm:cxn modelId="{3FB1C740-559A-F64A-8FC7-4BCDB538190E}" type="presParOf" srcId="{6BBF0188-EB1F-ED44-BB52-F0DD86A76E09}" destId="{52668E89-032B-8A49-ACFD-69E17766CA29}" srcOrd="1" destOrd="0" presId="urn:microsoft.com/office/officeart/2008/layout/VerticalAccentList"/>
    <dgm:cxn modelId="{D219B3AC-140B-6347-A3A2-4F725B761E07}" type="presParOf" srcId="{6BBF0188-EB1F-ED44-BB52-F0DD86A76E09}" destId="{B499264B-6EDF-5140-A7EB-3E7A105B72CF}" srcOrd="2" destOrd="0" presId="urn:microsoft.com/office/officeart/2008/layout/VerticalAccentList"/>
    <dgm:cxn modelId="{19D3C2FA-BC07-704A-B35F-B8215087FB3B}" type="presParOf" srcId="{6BBF0188-EB1F-ED44-BB52-F0DD86A76E09}" destId="{47DB24DA-00BB-BE45-BD45-3DEBC463F9B3}" srcOrd="3" destOrd="0" presId="urn:microsoft.com/office/officeart/2008/layout/VerticalAccentList"/>
    <dgm:cxn modelId="{77698C92-FF33-E645-B1F6-56F2779F91F7}" type="presParOf" srcId="{6BBF0188-EB1F-ED44-BB52-F0DD86A76E09}" destId="{1AB07C37-9EA3-074A-A17D-F23D38198A7D}" srcOrd="4" destOrd="0" presId="urn:microsoft.com/office/officeart/2008/layout/VerticalAccentList"/>
    <dgm:cxn modelId="{A12FCA2B-F368-7C41-B90A-71503BD0A8DB}" type="presParOf" srcId="{6BBF0188-EB1F-ED44-BB52-F0DD86A76E09}" destId="{BF393D8A-14DB-2244-AF00-F991E03D5460}" srcOrd="5" destOrd="0" presId="urn:microsoft.com/office/officeart/2008/layout/VerticalAccentList"/>
    <dgm:cxn modelId="{46589DD0-5E2B-4744-8CB0-699B39E2FB6F}" type="presParOf" srcId="{6BBF0188-EB1F-ED44-BB52-F0DD86A76E09}" destId="{32B7921C-8905-2242-99BD-3F05383F79A2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1ACAA5-31CC-2542-A259-4064D4063789}" type="doc">
      <dgm:prSet loTypeId="urn:microsoft.com/office/officeart/2005/8/layout/hChevron3" loCatId="" qsTypeId="urn:microsoft.com/office/officeart/2005/8/quickstyle/simple2" qsCatId="simple" csTypeId="urn:microsoft.com/office/officeart/2005/8/colors/colorful1#1" csCatId="colorful" phldr="1"/>
      <dgm:spPr/>
    </dgm:pt>
    <dgm:pt modelId="{C646D07D-9053-E642-89C9-DC99FF8CB33E}">
      <dgm:prSet phldrT="[Text]"/>
      <dgm:spPr>
        <a:solidFill>
          <a:srgbClr val="FF2E22"/>
        </a:solidFill>
      </dgm:spPr>
      <dgm:t>
        <a:bodyPr/>
        <a:lstStyle/>
        <a:p>
          <a:r>
            <a:rPr lang="en-US"/>
            <a:t>Modelling of climate change</a:t>
          </a:r>
        </a:p>
      </dgm:t>
    </dgm:pt>
    <dgm:pt modelId="{64975372-5353-D24B-9874-D3FADC7F31DA}" type="parTrans" cxnId="{18F21EE9-3611-4B47-8825-21E15BF6EA96}">
      <dgm:prSet/>
      <dgm:spPr/>
      <dgm:t>
        <a:bodyPr/>
        <a:lstStyle/>
        <a:p>
          <a:endParaRPr lang="en-US"/>
        </a:p>
      </dgm:t>
    </dgm:pt>
    <dgm:pt modelId="{1F67C0BE-BA56-A14B-8CF1-CA350FC57B83}" type="sibTrans" cxnId="{18F21EE9-3611-4B47-8825-21E15BF6EA96}">
      <dgm:prSet/>
      <dgm:spPr/>
      <dgm:t>
        <a:bodyPr/>
        <a:lstStyle/>
        <a:p>
          <a:endParaRPr lang="en-US"/>
        </a:p>
      </dgm:t>
    </dgm:pt>
    <dgm:pt modelId="{84AF8274-34C8-4143-A4D0-105614D88BC1}">
      <dgm:prSet phldrT="[Text]"/>
      <dgm:spPr>
        <a:solidFill>
          <a:srgbClr val="FF6600"/>
        </a:solidFill>
      </dgm:spPr>
      <dgm:t>
        <a:bodyPr/>
        <a:lstStyle/>
        <a:p>
          <a:r>
            <a:rPr lang="en-US"/>
            <a:t>Vulnerability assessment</a:t>
          </a:r>
        </a:p>
      </dgm:t>
    </dgm:pt>
    <dgm:pt modelId="{9539CA25-3378-9943-A760-0A87FADD28A9}" type="parTrans" cxnId="{07901E34-DBA0-F843-8A95-F9C11948B046}">
      <dgm:prSet/>
      <dgm:spPr/>
      <dgm:t>
        <a:bodyPr/>
        <a:lstStyle/>
        <a:p>
          <a:endParaRPr lang="en-US"/>
        </a:p>
      </dgm:t>
    </dgm:pt>
    <dgm:pt modelId="{74A73FC4-0E9F-A64B-AF7B-700F536CCD58}" type="sibTrans" cxnId="{07901E34-DBA0-F843-8A95-F9C11948B046}">
      <dgm:prSet/>
      <dgm:spPr/>
      <dgm:t>
        <a:bodyPr/>
        <a:lstStyle/>
        <a:p>
          <a:endParaRPr lang="en-US"/>
        </a:p>
      </dgm:t>
    </dgm:pt>
    <dgm:pt modelId="{5E1C351F-357E-CD41-A9CC-D5859D1F0C63}">
      <dgm:prSet/>
      <dgm:spPr>
        <a:solidFill>
          <a:srgbClr val="73AB0A"/>
        </a:solidFill>
      </dgm:spPr>
      <dgm:t>
        <a:bodyPr/>
        <a:lstStyle/>
        <a:p>
          <a:r>
            <a:rPr lang="en-US" dirty="0"/>
            <a:t>Assessment of impacts</a:t>
          </a:r>
        </a:p>
      </dgm:t>
    </dgm:pt>
    <dgm:pt modelId="{E354878D-6FE4-A248-9F5B-961C623C2CB4}" type="parTrans" cxnId="{173635BB-F51B-9742-B500-AACEB59B7DD6}">
      <dgm:prSet/>
      <dgm:spPr/>
      <dgm:t>
        <a:bodyPr/>
        <a:lstStyle/>
        <a:p>
          <a:endParaRPr lang="en-US"/>
        </a:p>
      </dgm:t>
    </dgm:pt>
    <dgm:pt modelId="{476DAC0B-F74E-DF4A-AFBA-A6C511558121}" type="sibTrans" cxnId="{173635BB-F51B-9742-B500-AACEB59B7DD6}">
      <dgm:prSet/>
      <dgm:spPr/>
      <dgm:t>
        <a:bodyPr/>
        <a:lstStyle/>
        <a:p>
          <a:endParaRPr lang="en-US"/>
        </a:p>
      </dgm:t>
    </dgm:pt>
    <dgm:pt modelId="{59C2AD19-F08D-5640-A9CE-06238BA1BEBE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Identification of adaptation measures</a:t>
          </a:r>
        </a:p>
      </dgm:t>
    </dgm:pt>
    <dgm:pt modelId="{93872059-1826-734A-96D6-AD4D9C30ACDA}" type="parTrans" cxnId="{D926C498-7227-584C-B98E-4ECC6B3762B3}">
      <dgm:prSet/>
      <dgm:spPr/>
      <dgm:t>
        <a:bodyPr/>
        <a:lstStyle/>
        <a:p>
          <a:endParaRPr lang="en-US"/>
        </a:p>
      </dgm:t>
    </dgm:pt>
    <dgm:pt modelId="{4647BF0E-F24A-4A4C-A2B3-E4B56897DE8B}" type="sibTrans" cxnId="{D926C498-7227-584C-B98E-4ECC6B3762B3}">
      <dgm:prSet/>
      <dgm:spPr/>
      <dgm:t>
        <a:bodyPr/>
        <a:lstStyle/>
        <a:p>
          <a:endParaRPr lang="en-US"/>
        </a:p>
      </dgm:t>
    </dgm:pt>
    <dgm:pt modelId="{CE6DCF08-6973-8D46-A77D-6B3D27FB9BAA}" type="pres">
      <dgm:prSet presAssocID="{C81ACAA5-31CC-2542-A259-4064D4063789}" presName="Name0" presStyleCnt="0">
        <dgm:presLayoutVars>
          <dgm:dir/>
          <dgm:resizeHandles val="exact"/>
        </dgm:presLayoutVars>
      </dgm:prSet>
      <dgm:spPr/>
    </dgm:pt>
    <dgm:pt modelId="{64AB2CE4-A1F4-4249-B267-09BDE78A5182}" type="pres">
      <dgm:prSet presAssocID="{C646D07D-9053-E642-89C9-DC99FF8CB33E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7CFEB-1E5A-6944-9913-6F4B0122DE1E}" type="pres">
      <dgm:prSet presAssocID="{1F67C0BE-BA56-A14B-8CF1-CA350FC57B83}" presName="parSpace" presStyleCnt="0"/>
      <dgm:spPr/>
    </dgm:pt>
    <dgm:pt modelId="{357637F5-DFB9-A14E-8049-CD2CB8415143}" type="pres">
      <dgm:prSet presAssocID="{5E1C351F-357E-CD41-A9CC-D5859D1F0C63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AFC78-0B72-3344-B113-D6EB4FE0BD39}" type="pres">
      <dgm:prSet presAssocID="{476DAC0B-F74E-DF4A-AFBA-A6C511558121}" presName="parSpace" presStyleCnt="0"/>
      <dgm:spPr/>
    </dgm:pt>
    <dgm:pt modelId="{ECA83A3A-34B0-914D-BB90-6A6E7D4D564D}" type="pres">
      <dgm:prSet presAssocID="{84AF8274-34C8-4143-A4D0-105614D88BC1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3380C-F8CD-3E41-8F5D-0EBA0AFF55DE}" type="pres">
      <dgm:prSet presAssocID="{74A73FC4-0E9F-A64B-AF7B-700F536CCD58}" presName="parSpace" presStyleCnt="0"/>
      <dgm:spPr/>
    </dgm:pt>
    <dgm:pt modelId="{6781F95A-6D71-FB41-A60C-794D46FFC7F6}" type="pres">
      <dgm:prSet presAssocID="{59C2AD19-F08D-5640-A9CE-06238BA1BEBE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BC278F-3185-2C4E-9014-562149BE7265}" type="presOf" srcId="{5E1C351F-357E-CD41-A9CC-D5859D1F0C63}" destId="{357637F5-DFB9-A14E-8049-CD2CB8415143}" srcOrd="0" destOrd="0" presId="urn:microsoft.com/office/officeart/2005/8/layout/hChevron3"/>
    <dgm:cxn modelId="{173635BB-F51B-9742-B500-AACEB59B7DD6}" srcId="{C81ACAA5-31CC-2542-A259-4064D4063789}" destId="{5E1C351F-357E-CD41-A9CC-D5859D1F0C63}" srcOrd="1" destOrd="0" parTransId="{E354878D-6FE4-A248-9F5B-961C623C2CB4}" sibTransId="{476DAC0B-F74E-DF4A-AFBA-A6C511558121}"/>
    <dgm:cxn modelId="{3841966B-D149-B84F-AF4E-3451AB1A0B3D}" type="presOf" srcId="{C646D07D-9053-E642-89C9-DC99FF8CB33E}" destId="{64AB2CE4-A1F4-4249-B267-09BDE78A5182}" srcOrd="0" destOrd="0" presId="urn:microsoft.com/office/officeart/2005/8/layout/hChevron3"/>
    <dgm:cxn modelId="{5F5EA865-CE60-CC45-A0D9-9027C8EF4FF0}" type="presOf" srcId="{84AF8274-34C8-4143-A4D0-105614D88BC1}" destId="{ECA83A3A-34B0-914D-BB90-6A6E7D4D564D}" srcOrd="0" destOrd="0" presId="urn:microsoft.com/office/officeart/2005/8/layout/hChevron3"/>
    <dgm:cxn modelId="{07901E34-DBA0-F843-8A95-F9C11948B046}" srcId="{C81ACAA5-31CC-2542-A259-4064D4063789}" destId="{84AF8274-34C8-4143-A4D0-105614D88BC1}" srcOrd="2" destOrd="0" parTransId="{9539CA25-3378-9943-A760-0A87FADD28A9}" sibTransId="{74A73FC4-0E9F-A64B-AF7B-700F536CCD58}"/>
    <dgm:cxn modelId="{D926C498-7227-584C-B98E-4ECC6B3762B3}" srcId="{C81ACAA5-31CC-2542-A259-4064D4063789}" destId="{59C2AD19-F08D-5640-A9CE-06238BA1BEBE}" srcOrd="3" destOrd="0" parTransId="{93872059-1826-734A-96D6-AD4D9C30ACDA}" sibTransId="{4647BF0E-F24A-4A4C-A2B3-E4B56897DE8B}"/>
    <dgm:cxn modelId="{373E4BBE-6984-7849-9BCB-18D91C8E0AFB}" type="presOf" srcId="{59C2AD19-F08D-5640-A9CE-06238BA1BEBE}" destId="{6781F95A-6D71-FB41-A60C-794D46FFC7F6}" srcOrd="0" destOrd="0" presId="urn:microsoft.com/office/officeart/2005/8/layout/hChevron3"/>
    <dgm:cxn modelId="{18F21EE9-3611-4B47-8825-21E15BF6EA96}" srcId="{C81ACAA5-31CC-2542-A259-4064D4063789}" destId="{C646D07D-9053-E642-89C9-DC99FF8CB33E}" srcOrd="0" destOrd="0" parTransId="{64975372-5353-D24B-9874-D3FADC7F31DA}" sibTransId="{1F67C0BE-BA56-A14B-8CF1-CA350FC57B83}"/>
    <dgm:cxn modelId="{10397581-00C4-EE4B-B361-DDD42ABB5E66}" type="presOf" srcId="{C81ACAA5-31CC-2542-A259-4064D4063789}" destId="{CE6DCF08-6973-8D46-A77D-6B3D27FB9BAA}" srcOrd="0" destOrd="0" presId="urn:microsoft.com/office/officeart/2005/8/layout/hChevron3"/>
    <dgm:cxn modelId="{8F1742B1-EDFB-6D4C-B944-CEBE230B4686}" type="presParOf" srcId="{CE6DCF08-6973-8D46-A77D-6B3D27FB9BAA}" destId="{64AB2CE4-A1F4-4249-B267-09BDE78A5182}" srcOrd="0" destOrd="0" presId="urn:microsoft.com/office/officeart/2005/8/layout/hChevron3"/>
    <dgm:cxn modelId="{481FECB8-9635-6343-82D1-212292138C91}" type="presParOf" srcId="{CE6DCF08-6973-8D46-A77D-6B3D27FB9BAA}" destId="{7CE7CFEB-1E5A-6944-9913-6F4B0122DE1E}" srcOrd="1" destOrd="0" presId="urn:microsoft.com/office/officeart/2005/8/layout/hChevron3"/>
    <dgm:cxn modelId="{E894E927-C6BA-8A48-BFBC-4C3806673EA5}" type="presParOf" srcId="{CE6DCF08-6973-8D46-A77D-6B3D27FB9BAA}" destId="{357637F5-DFB9-A14E-8049-CD2CB8415143}" srcOrd="2" destOrd="0" presId="urn:microsoft.com/office/officeart/2005/8/layout/hChevron3"/>
    <dgm:cxn modelId="{69EA9CCC-35CF-4D42-B406-72213F24DC5A}" type="presParOf" srcId="{CE6DCF08-6973-8D46-A77D-6B3D27FB9BAA}" destId="{18CAFC78-0B72-3344-B113-D6EB4FE0BD39}" srcOrd="3" destOrd="0" presId="urn:microsoft.com/office/officeart/2005/8/layout/hChevron3"/>
    <dgm:cxn modelId="{B22A3A1F-D9A9-5F40-8C8E-F03176E7B79A}" type="presParOf" srcId="{CE6DCF08-6973-8D46-A77D-6B3D27FB9BAA}" destId="{ECA83A3A-34B0-914D-BB90-6A6E7D4D564D}" srcOrd="4" destOrd="0" presId="urn:microsoft.com/office/officeart/2005/8/layout/hChevron3"/>
    <dgm:cxn modelId="{EF13619C-C3E2-2249-8011-3586D30FEA91}" type="presParOf" srcId="{CE6DCF08-6973-8D46-A77D-6B3D27FB9BAA}" destId="{B1C3380C-F8CD-3E41-8F5D-0EBA0AFF55DE}" srcOrd="5" destOrd="0" presId="urn:microsoft.com/office/officeart/2005/8/layout/hChevron3"/>
    <dgm:cxn modelId="{5BE89ADF-64B1-D846-9AC5-1C2B3A53B2A1}" type="presParOf" srcId="{CE6DCF08-6973-8D46-A77D-6B3D27FB9BAA}" destId="{6781F95A-6D71-FB41-A60C-794D46FFC7F6}" srcOrd="6" destOrd="0" presId="urn:microsoft.com/office/officeart/2005/8/layout/hChevron3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E2F2CD-BE12-504C-B5F9-68DB768F037A}" type="doc">
      <dgm:prSet loTypeId="urn:microsoft.com/office/officeart/2008/layout/VerticalAccent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B082D2-5DE4-484F-80F9-393EF9F60303}">
      <dgm:prSet phldrT="[Text]" custT="1"/>
      <dgm:spPr/>
      <dgm:t>
        <a:bodyPr/>
        <a:lstStyle/>
        <a:p>
          <a:r>
            <a:rPr lang="en-US" sz="1800" b="1" dirty="0" smtClean="0"/>
            <a:t>Sector-specific Models</a:t>
          </a:r>
          <a:endParaRPr lang="en-US" sz="1800" b="1" dirty="0"/>
        </a:p>
      </dgm:t>
    </dgm:pt>
    <dgm:pt modelId="{F502C5E1-9418-004D-B87F-EFA7FA3CC5C0}" type="parTrans" cxnId="{442877FB-78AB-1F45-ADBD-BA311241F005}">
      <dgm:prSet/>
      <dgm:spPr/>
      <dgm:t>
        <a:bodyPr/>
        <a:lstStyle/>
        <a:p>
          <a:endParaRPr lang="en-US"/>
        </a:p>
      </dgm:t>
    </dgm:pt>
    <dgm:pt modelId="{10DC03EF-0BBC-834E-BE9C-75D4652CEE95}" type="sibTrans" cxnId="{442877FB-78AB-1F45-ADBD-BA311241F005}">
      <dgm:prSet/>
      <dgm:spPr/>
      <dgm:t>
        <a:bodyPr/>
        <a:lstStyle/>
        <a:p>
          <a:endParaRPr lang="en-US"/>
        </a:p>
      </dgm:t>
    </dgm:pt>
    <dgm:pt modelId="{D0BAA15A-8311-3140-B68D-7F42CBAEEAE4}">
      <dgm:prSet phldrT="[Text]" custT="1"/>
      <dgm:spPr/>
      <dgm:t>
        <a:bodyPr/>
        <a:lstStyle/>
        <a:p>
          <a:r>
            <a:rPr lang="en-US" sz="1800" dirty="0" smtClean="0"/>
            <a:t>- Crop growth</a:t>
          </a:r>
        </a:p>
        <a:p>
          <a:r>
            <a:rPr lang="en-US" sz="1800" dirty="0" smtClean="0"/>
            <a:t>- Disease-vector distribution</a:t>
          </a:r>
        </a:p>
        <a:p>
          <a:r>
            <a:rPr lang="en-US" sz="1800" dirty="0" smtClean="0"/>
            <a:t>- Water flows</a:t>
          </a:r>
          <a:endParaRPr lang="en-US" sz="1800" dirty="0"/>
        </a:p>
      </dgm:t>
    </dgm:pt>
    <dgm:pt modelId="{646DCF74-B958-8246-8272-EA097EB6C34D}" type="parTrans" cxnId="{7231BB5C-B92E-2348-8525-CD2FE59FC626}">
      <dgm:prSet/>
      <dgm:spPr/>
      <dgm:t>
        <a:bodyPr/>
        <a:lstStyle/>
        <a:p>
          <a:endParaRPr lang="en-US"/>
        </a:p>
      </dgm:t>
    </dgm:pt>
    <dgm:pt modelId="{4048A4A2-CE5A-6843-968F-9FD21161698D}" type="sibTrans" cxnId="{7231BB5C-B92E-2348-8525-CD2FE59FC626}">
      <dgm:prSet/>
      <dgm:spPr/>
      <dgm:t>
        <a:bodyPr/>
        <a:lstStyle/>
        <a:p>
          <a:endParaRPr lang="en-US"/>
        </a:p>
      </dgm:t>
    </dgm:pt>
    <dgm:pt modelId="{35BDACF1-C091-4E4D-9598-737F6691D18D}" type="pres">
      <dgm:prSet presAssocID="{D6E2F2CD-BE12-504C-B5F9-68DB768F037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F906D242-90BF-E04F-B01F-1AC3B835F388}" type="pres">
      <dgm:prSet presAssocID="{C8B082D2-5DE4-484F-80F9-393EF9F60303}" presName="parenttextcomposite" presStyleCnt="0"/>
      <dgm:spPr/>
    </dgm:pt>
    <dgm:pt modelId="{B3351BF1-0C82-864E-839A-024C06077CF8}" type="pres">
      <dgm:prSet presAssocID="{C8B082D2-5DE4-484F-80F9-393EF9F60303}" presName="parenttext" presStyleLbl="revTx" presStyleIdx="0" presStyleCnt="2" custLinFactNeighborY="-42206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2DF192-1ED9-D74D-BDE3-CD9DD6210E25}" type="pres">
      <dgm:prSet presAssocID="{C8B082D2-5DE4-484F-80F9-393EF9F60303}" presName="parallelogramComposite" presStyleCnt="0"/>
      <dgm:spPr/>
    </dgm:pt>
    <dgm:pt modelId="{D9AAFA3B-F78F-AE47-A5C6-0A856B82214C}" type="pres">
      <dgm:prSet presAssocID="{C8B082D2-5DE4-484F-80F9-393EF9F60303}" presName="parallelogram1" presStyleLbl="alignNode1" presStyleIdx="0" presStyleCnt="14" custLinFactY="-40146" custLinFactNeighborY="-100000"/>
      <dgm:spPr/>
    </dgm:pt>
    <dgm:pt modelId="{AE20E94F-AFDE-B348-8C27-0233EBA6C893}" type="pres">
      <dgm:prSet presAssocID="{C8B082D2-5DE4-484F-80F9-393EF9F60303}" presName="parallelogram2" presStyleLbl="alignNode1" presStyleIdx="1" presStyleCnt="14" custLinFactY="-40146" custLinFactNeighborY="-100000"/>
      <dgm:spPr/>
    </dgm:pt>
    <dgm:pt modelId="{873D3B75-057D-FA4F-98E7-2342E2514DAB}" type="pres">
      <dgm:prSet presAssocID="{C8B082D2-5DE4-484F-80F9-393EF9F60303}" presName="parallelogram3" presStyleLbl="alignNode1" presStyleIdx="2" presStyleCnt="14" custLinFactY="-40146" custLinFactNeighborY="-100000"/>
      <dgm:spPr/>
    </dgm:pt>
    <dgm:pt modelId="{EFCA40B9-3B01-E44A-8851-EBF2668D3B73}" type="pres">
      <dgm:prSet presAssocID="{C8B082D2-5DE4-484F-80F9-393EF9F60303}" presName="parallelogram4" presStyleLbl="alignNode1" presStyleIdx="3" presStyleCnt="14" custLinFactY="-40146" custLinFactNeighborY="-100000"/>
      <dgm:spPr/>
    </dgm:pt>
    <dgm:pt modelId="{A334F201-5C60-7841-9CBA-E1A2C07EAB8A}" type="pres">
      <dgm:prSet presAssocID="{C8B082D2-5DE4-484F-80F9-393EF9F60303}" presName="parallelogram5" presStyleLbl="alignNode1" presStyleIdx="4" presStyleCnt="14" custLinFactY="-40146" custLinFactNeighborY="-100000"/>
      <dgm:spPr/>
    </dgm:pt>
    <dgm:pt modelId="{86475FC5-F572-F243-B9F7-1970B153FEEF}" type="pres">
      <dgm:prSet presAssocID="{C8B082D2-5DE4-484F-80F9-393EF9F60303}" presName="parallelogram6" presStyleLbl="alignNode1" presStyleIdx="5" presStyleCnt="14" custLinFactY="-40146" custLinFactNeighborY="-100000"/>
      <dgm:spPr/>
    </dgm:pt>
    <dgm:pt modelId="{51E64F96-36A8-1643-923C-A65BA0F5EB94}" type="pres">
      <dgm:prSet presAssocID="{C8B082D2-5DE4-484F-80F9-393EF9F60303}" presName="parallelogram7" presStyleLbl="alignNode1" presStyleIdx="6" presStyleCnt="14" custLinFactY="-40146" custLinFactNeighborY="-100000"/>
      <dgm:spPr/>
    </dgm:pt>
    <dgm:pt modelId="{3E320B8B-D403-134A-86F9-CC30375F97FF}" type="pres">
      <dgm:prSet presAssocID="{10DC03EF-0BBC-834E-BE9C-75D4652CEE95}" presName="sibTrans" presStyleCnt="0"/>
      <dgm:spPr/>
    </dgm:pt>
    <dgm:pt modelId="{AAB91DAE-C208-3144-BAE1-09FD1C6AC5C5}" type="pres">
      <dgm:prSet presAssocID="{D0BAA15A-8311-3140-B68D-7F42CBAEEAE4}" presName="parenttextcomposite" presStyleCnt="0"/>
      <dgm:spPr/>
    </dgm:pt>
    <dgm:pt modelId="{552424E6-8A7B-514E-B4B4-993FBFD9E09E}" type="pres">
      <dgm:prSet presAssocID="{D0BAA15A-8311-3140-B68D-7F42CBAEEAE4}" presName="parenttext" presStyleLbl="revTx" presStyleIdx="1" presStyleCnt="2" custLinFactY="218825" custLinFactNeighborY="30000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BBB7A-0568-0341-8D16-6A38434A7531}" type="pres">
      <dgm:prSet presAssocID="{D0BAA15A-8311-3140-B68D-7F42CBAEEAE4}" presName="parallelogramComposite" presStyleCnt="0"/>
      <dgm:spPr/>
    </dgm:pt>
    <dgm:pt modelId="{142234F0-FEB9-F948-A582-945EC1D131E6}" type="pres">
      <dgm:prSet presAssocID="{D0BAA15A-8311-3140-B68D-7F42CBAEEAE4}" presName="parallelogram1" presStyleLbl="alignNode1" presStyleIdx="7" presStyleCnt="14" custLinFactY="1000000" custLinFactNeighborY="1088673"/>
      <dgm:spPr/>
    </dgm:pt>
    <dgm:pt modelId="{0F155752-25D5-D444-BD34-4CB3D996258F}" type="pres">
      <dgm:prSet presAssocID="{D0BAA15A-8311-3140-B68D-7F42CBAEEAE4}" presName="parallelogram2" presStyleLbl="alignNode1" presStyleIdx="8" presStyleCnt="14" custLinFactY="1000000" custLinFactNeighborY="1088673"/>
      <dgm:spPr/>
    </dgm:pt>
    <dgm:pt modelId="{55FD3BB3-4631-DC44-86CD-AAA2AF1C1532}" type="pres">
      <dgm:prSet presAssocID="{D0BAA15A-8311-3140-B68D-7F42CBAEEAE4}" presName="parallelogram3" presStyleLbl="alignNode1" presStyleIdx="9" presStyleCnt="14" custLinFactY="1000000" custLinFactNeighborY="1088673"/>
      <dgm:spPr/>
    </dgm:pt>
    <dgm:pt modelId="{8663901B-DE4C-8B4D-9489-B8B6F19DB8C9}" type="pres">
      <dgm:prSet presAssocID="{D0BAA15A-8311-3140-B68D-7F42CBAEEAE4}" presName="parallelogram4" presStyleLbl="alignNode1" presStyleIdx="10" presStyleCnt="14" custLinFactY="1000000" custLinFactNeighborY="1088673"/>
      <dgm:spPr/>
    </dgm:pt>
    <dgm:pt modelId="{5323D273-B182-7848-AA77-2797E684DA3B}" type="pres">
      <dgm:prSet presAssocID="{D0BAA15A-8311-3140-B68D-7F42CBAEEAE4}" presName="parallelogram5" presStyleLbl="alignNode1" presStyleIdx="11" presStyleCnt="14" custLinFactY="1000000" custLinFactNeighborY="1088673"/>
      <dgm:spPr/>
      <dgm:t>
        <a:bodyPr/>
        <a:lstStyle/>
        <a:p>
          <a:endParaRPr lang="en-US"/>
        </a:p>
      </dgm:t>
    </dgm:pt>
    <dgm:pt modelId="{73CE2089-6B2F-1642-BA21-273F21ED06C2}" type="pres">
      <dgm:prSet presAssocID="{D0BAA15A-8311-3140-B68D-7F42CBAEEAE4}" presName="parallelogram6" presStyleLbl="alignNode1" presStyleIdx="12" presStyleCnt="14" custLinFactY="1000000" custLinFactNeighborY="1088673"/>
      <dgm:spPr/>
    </dgm:pt>
    <dgm:pt modelId="{CD91EDE6-DFA8-4E4B-BA18-613F45B37C14}" type="pres">
      <dgm:prSet presAssocID="{D0BAA15A-8311-3140-B68D-7F42CBAEEAE4}" presName="parallelogram7" presStyleLbl="alignNode1" presStyleIdx="13" presStyleCnt="14" custLinFactY="1000000" custLinFactNeighborY="1088675"/>
      <dgm:spPr/>
    </dgm:pt>
  </dgm:ptLst>
  <dgm:cxnLst>
    <dgm:cxn modelId="{8143E484-4CEA-124C-A03F-58CC2A2F226C}" type="presOf" srcId="{C8B082D2-5DE4-484F-80F9-393EF9F60303}" destId="{B3351BF1-0C82-864E-839A-024C06077CF8}" srcOrd="0" destOrd="0" presId="urn:microsoft.com/office/officeart/2008/layout/VerticalAccentList"/>
    <dgm:cxn modelId="{B91CC959-C882-F24D-9FA0-37B780DAB7A9}" type="presOf" srcId="{D6E2F2CD-BE12-504C-B5F9-68DB768F037A}" destId="{35BDACF1-C091-4E4D-9598-737F6691D18D}" srcOrd="0" destOrd="0" presId="urn:microsoft.com/office/officeart/2008/layout/VerticalAccentList"/>
    <dgm:cxn modelId="{7231BB5C-B92E-2348-8525-CD2FE59FC626}" srcId="{D6E2F2CD-BE12-504C-B5F9-68DB768F037A}" destId="{D0BAA15A-8311-3140-B68D-7F42CBAEEAE4}" srcOrd="1" destOrd="0" parTransId="{646DCF74-B958-8246-8272-EA097EB6C34D}" sibTransId="{4048A4A2-CE5A-6843-968F-9FD21161698D}"/>
    <dgm:cxn modelId="{581757B8-561A-8443-89EF-97FA238B5C4D}" type="presOf" srcId="{D0BAA15A-8311-3140-B68D-7F42CBAEEAE4}" destId="{552424E6-8A7B-514E-B4B4-993FBFD9E09E}" srcOrd="0" destOrd="0" presId="urn:microsoft.com/office/officeart/2008/layout/VerticalAccentList"/>
    <dgm:cxn modelId="{442877FB-78AB-1F45-ADBD-BA311241F005}" srcId="{D6E2F2CD-BE12-504C-B5F9-68DB768F037A}" destId="{C8B082D2-5DE4-484F-80F9-393EF9F60303}" srcOrd="0" destOrd="0" parTransId="{F502C5E1-9418-004D-B87F-EFA7FA3CC5C0}" sibTransId="{10DC03EF-0BBC-834E-BE9C-75D4652CEE95}"/>
    <dgm:cxn modelId="{BA6E3A1A-D68A-134A-86AB-4426085B8E59}" type="presParOf" srcId="{35BDACF1-C091-4E4D-9598-737F6691D18D}" destId="{F906D242-90BF-E04F-B01F-1AC3B835F388}" srcOrd="0" destOrd="0" presId="urn:microsoft.com/office/officeart/2008/layout/VerticalAccentList"/>
    <dgm:cxn modelId="{0056638F-EB04-0242-B5CA-02AE1C0216C1}" type="presParOf" srcId="{F906D242-90BF-E04F-B01F-1AC3B835F388}" destId="{B3351BF1-0C82-864E-839A-024C06077CF8}" srcOrd="0" destOrd="0" presId="urn:microsoft.com/office/officeart/2008/layout/VerticalAccentList"/>
    <dgm:cxn modelId="{9A9B3BD5-739E-F844-868E-575181435974}" type="presParOf" srcId="{35BDACF1-C091-4E4D-9598-737F6691D18D}" destId="{3E2DF192-1ED9-D74D-BDE3-CD9DD6210E25}" srcOrd="1" destOrd="0" presId="urn:microsoft.com/office/officeart/2008/layout/VerticalAccentList"/>
    <dgm:cxn modelId="{70DF59FC-4259-0640-940E-90FE421546C1}" type="presParOf" srcId="{3E2DF192-1ED9-D74D-BDE3-CD9DD6210E25}" destId="{D9AAFA3B-F78F-AE47-A5C6-0A856B82214C}" srcOrd="0" destOrd="0" presId="urn:microsoft.com/office/officeart/2008/layout/VerticalAccentList"/>
    <dgm:cxn modelId="{132A22E3-C0EC-8240-8944-19F39547800A}" type="presParOf" srcId="{3E2DF192-1ED9-D74D-BDE3-CD9DD6210E25}" destId="{AE20E94F-AFDE-B348-8C27-0233EBA6C893}" srcOrd="1" destOrd="0" presId="urn:microsoft.com/office/officeart/2008/layout/VerticalAccentList"/>
    <dgm:cxn modelId="{778ED18F-32CC-6A4B-B596-E6D07FE2164B}" type="presParOf" srcId="{3E2DF192-1ED9-D74D-BDE3-CD9DD6210E25}" destId="{873D3B75-057D-FA4F-98E7-2342E2514DAB}" srcOrd="2" destOrd="0" presId="urn:microsoft.com/office/officeart/2008/layout/VerticalAccentList"/>
    <dgm:cxn modelId="{6936AF78-BA12-3F40-8015-44CEE9B11708}" type="presParOf" srcId="{3E2DF192-1ED9-D74D-BDE3-CD9DD6210E25}" destId="{EFCA40B9-3B01-E44A-8851-EBF2668D3B73}" srcOrd="3" destOrd="0" presId="urn:microsoft.com/office/officeart/2008/layout/VerticalAccentList"/>
    <dgm:cxn modelId="{070684CA-C668-7447-9548-D2709D4BD153}" type="presParOf" srcId="{3E2DF192-1ED9-D74D-BDE3-CD9DD6210E25}" destId="{A334F201-5C60-7841-9CBA-E1A2C07EAB8A}" srcOrd="4" destOrd="0" presId="urn:microsoft.com/office/officeart/2008/layout/VerticalAccentList"/>
    <dgm:cxn modelId="{28AFC7A7-3F41-2D4E-A79A-2C2A679A9820}" type="presParOf" srcId="{3E2DF192-1ED9-D74D-BDE3-CD9DD6210E25}" destId="{86475FC5-F572-F243-B9F7-1970B153FEEF}" srcOrd="5" destOrd="0" presId="urn:microsoft.com/office/officeart/2008/layout/VerticalAccentList"/>
    <dgm:cxn modelId="{F726C442-CD2E-D64A-8809-E8DEDC765B5A}" type="presParOf" srcId="{3E2DF192-1ED9-D74D-BDE3-CD9DD6210E25}" destId="{51E64F96-36A8-1643-923C-A65BA0F5EB94}" srcOrd="6" destOrd="0" presId="urn:microsoft.com/office/officeart/2008/layout/VerticalAccentList"/>
    <dgm:cxn modelId="{6B06E332-BC8B-FF43-9AD8-69E00CBED10D}" type="presParOf" srcId="{35BDACF1-C091-4E4D-9598-737F6691D18D}" destId="{3E320B8B-D403-134A-86F9-CC30375F97FF}" srcOrd="2" destOrd="0" presId="urn:microsoft.com/office/officeart/2008/layout/VerticalAccentList"/>
    <dgm:cxn modelId="{9E76628D-12FD-5B44-B50E-4B6F486D4F14}" type="presParOf" srcId="{35BDACF1-C091-4E4D-9598-737F6691D18D}" destId="{AAB91DAE-C208-3144-BAE1-09FD1C6AC5C5}" srcOrd="3" destOrd="0" presId="urn:microsoft.com/office/officeart/2008/layout/VerticalAccentList"/>
    <dgm:cxn modelId="{7E727C60-85EE-3E46-BDE7-AACEABC554B9}" type="presParOf" srcId="{AAB91DAE-C208-3144-BAE1-09FD1C6AC5C5}" destId="{552424E6-8A7B-514E-B4B4-993FBFD9E09E}" srcOrd="0" destOrd="0" presId="urn:microsoft.com/office/officeart/2008/layout/VerticalAccentList"/>
    <dgm:cxn modelId="{4DA70609-1AE1-2C4F-8AE9-3412BBB3B824}" type="presParOf" srcId="{35BDACF1-C091-4E4D-9598-737F6691D18D}" destId="{EE3BBB7A-0568-0341-8D16-6A38434A7531}" srcOrd="4" destOrd="0" presId="urn:microsoft.com/office/officeart/2008/layout/VerticalAccentList"/>
    <dgm:cxn modelId="{2EF92259-8DC3-5841-BB6C-965E210727D3}" type="presParOf" srcId="{EE3BBB7A-0568-0341-8D16-6A38434A7531}" destId="{142234F0-FEB9-F948-A582-945EC1D131E6}" srcOrd="0" destOrd="0" presId="urn:microsoft.com/office/officeart/2008/layout/VerticalAccentList"/>
    <dgm:cxn modelId="{7B770AC5-BC9E-0040-A75D-16FA91A45C8B}" type="presParOf" srcId="{EE3BBB7A-0568-0341-8D16-6A38434A7531}" destId="{0F155752-25D5-D444-BD34-4CB3D996258F}" srcOrd="1" destOrd="0" presId="urn:microsoft.com/office/officeart/2008/layout/VerticalAccentList"/>
    <dgm:cxn modelId="{B5E86D0F-C3D5-C945-9F91-78F5479596D5}" type="presParOf" srcId="{EE3BBB7A-0568-0341-8D16-6A38434A7531}" destId="{55FD3BB3-4631-DC44-86CD-AAA2AF1C1532}" srcOrd="2" destOrd="0" presId="urn:microsoft.com/office/officeart/2008/layout/VerticalAccentList"/>
    <dgm:cxn modelId="{5FBD0B6B-4AB4-EB46-BBA1-F4F272766BE9}" type="presParOf" srcId="{EE3BBB7A-0568-0341-8D16-6A38434A7531}" destId="{8663901B-DE4C-8B4D-9489-B8B6F19DB8C9}" srcOrd="3" destOrd="0" presId="urn:microsoft.com/office/officeart/2008/layout/VerticalAccentList"/>
    <dgm:cxn modelId="{422D64A6-9423-934D-BA28-40453DA59FD5}" type="presParOf" srcId="{EE3BBB7A-0568-0341-8D16-6A38434A7531}" destId="{5323D273-B182-7848-AA77-2797E684DA3B}" srcOrd="4" destOrd="0" presId="urn:microsoft.com/office/officeart/2008/layout/VerticalAccentList"/>
    <dgm:cxn modelId="{5F8C2D3E-B8EE-494A-A324-01A4967492B1}" type="presParOf" srcId="{EE3BBB7A-0568-0341-8D16-6A38434A7531}" destId="{73CE2089-6B2F-1642-BA21-273F21ED06C2}" srcOrd="5" destOrd="0" presId="urn:microsoft.com/office/officeart/2008/layout/VerticalAccentList"/>
    <dgm:cxn modelId="{A3F89A20-7ECC-5646-AEA1-58E735262779}" type="presParOf" srcId="{EE3BBB7A-0568-0341-8D16-6A38434A7531}" destId="{CD91EDE6-DFA8-4E4B-BA18-613F45B37C14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5D8BCB-42FF-484C-8D2D-BB1627FA9368}" type="doc">
      <dgm:prSet loTypeId="urn:microsoft.com/office/officeart/2008/layout/RadialCluster" loCatId="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F9D6E1CD-F4D3-E64C-98C2-1D23E8BDD7EA}">
      <dgm:prSet phldrT="[Text]" custT="1"/>
      <dgm:spPr/>
      <dgm:t>
        <a:bodyPr/>
        <a:lstStyle/>
        <a:p>
          <a:r>
            <a:rPr lang="en-US" sz="3100" dirty="0" smtClean="0"/>
            <a:t>Vulnerability</a:t>
          </a:r>
        </a:p>
        <a:p>
          <a:r>
            <a:rPr lang="en-US" sz="1600" dirty="0" smtClean="0"/>
            <a:t>(The propensity or predisposition to be adversely affected)</a:t>
          </a:r>
          <a:endParaRPr lang="en-US" sz="1600" dirty="0"/>
        </a:p>
      </dgm:t>
    </dgm:pt>
    <dgm:pt modelId="{A98BDE35-9CA9-184B-8AE4-349700492DA8}" type="parTrans" cxnId="{E0D0F792-6378-8946-9B51-069D9957B396}">
      <dgm:prSet/>
      <dgm:spPr/>
      <dgm:t>
        <a:bodyPr/>
        <a:lstStyle/>
        <a:p>
          <a:endParaRPr lang="en-US"/>
        </a:p>
      </dgm:t>
    </dgm:pt>
    <dgm:pt modelId="{71491E64-5AE9-EE4C-AD19-8D3D9EBDECFB}" type="sibTrans" cxnId="{E0D0F792-6378-8946-9B51-069D9957B396}">
      <dgm:prSet/>
      <dgm:spPr/>
      <dgm:t>
        <a:bodyPr/>
        <a:lstStyle/>
        <a:p>
          <a:endParaRPr lang="en-US"/>
        </a:p>
      </dgm:t>
    </dgm:pt>
    <dgm:pt modelId="{180EDC5D-6826-E149-949B-CC66E43EB0ED}">
      <dgm:prSet phldrT="[Text]"/>
      <dgm:spPr>
        <a:solidFill>
          <a:srgbClr val="FF6600"/>
        </a:solidFill>
      </dgm:spPr>
      <dgm:t>
        <a:bodyPr/>
        <a:lstStyle/>
        <a:p>
          <a:r>
            <a:rPr lang="en-US" dirty="0" smtClean="0"/>
            <a:t>Exposure</a:t>
          </a:r>
          <a:endParaRPr lang="en-US" dirty="0"/>
        </a:p>
      </dgm:t>
    </dgm:pt>
    <dgm:pt modelId="{8F81BB58-361A-5342-899E-2ED5D2E1647F}" type="parTrans" cxnId="{7E4036B3-94AC-9649-92BE-E7438303DF98}">
      <dgm:prSet/>
      <dgm:spPr/>
      <dgm:t>
        <a:bodyPr/>
        <a:lstStyle/>
        <a:p>
          <a:endParaRPr lang="en-US"/>
        </a:p>
      </dgm:t>
    </dgm:pt>
    <dgm:pt modelId="{40FBF436-B590-DD47-8587-CB8B30869C23}" type="sibTrans" cxnId="{7E4036B3-94AC-9649-92BE-E7438303DF98}">
      <dgm:prSet/>
      <dgm:spPr/>
      <dgm:t>
        <a:bodyPr/>
        <a:lstStyle/>
        <a:p>
          <a:endParaRPr lang="en-US"/>
        </a:p>
      </dgm:t>
    </dgm:pt>
    <dgm:pt modelId="{A119870D-089A-454F-B326-22F39E3EAC2D}">
      <dgm:prSet phldrT="[Text]"/>
      <dgm:spPr>
        <a:solidFill>
          <a:srgbClr val="6666CC"/>
        </a:solidFill>
      </dgm:spPr>
      <dgm:t>
        <a:bodyPr/>
        <a:lstStyle/>
        <a:p>
          <a:r>
            <a:rPr lang="en-US" dirty="0" smtClean="0"/>
            <a:t>Adaptive Capacity</a:t>
          </a:r>
          <a:endParaRPr lang="en-US" dirty="0"/>
        </a:p>
      </dgm:t>
    </dgm:pt>
    <dgm:pt modelId="{5829C28E-A64E-2943-BA40-041D4573EBC8}" type="parTrans" cxnId="{35D6C0A9-A14F-AE4A-A529-C9E78D6C1EB9}">
      <dgm:prSet/>
      <dgm:spPr/>
      <dgm:t>
        <a:bodyPr/>
        <a:lstStyle/>
        <a:p>
          <a:endParaRPr lang="en-US"/>
        </a:p>
      </dgm:t>
    </dgm:pt>
    <dgm:pt modelId="{D4E48066-F550-B94F-A13C-A2F82C580A03}" type="sibTrans" cxnId="{35D6C0A9-A14F-AE4A-A529-C9E78D6C1EB9}">
      <dgm:prSet/>
      <dgm:spPr/>
      <dgm:t>
        <a:bodyPr/>
        <a:lstStyle/>
        <a:p>
          <a:endParaRPr lang="en-US"/>
        </a:p>
      </dgm:t>
    </dgm:pt>
    <dgm:pt modelId="{E0A5B69E-9C08-7B4D-8A21-A3FFA0F4C189}">
      <dgm:prSet phldrT="[Text]"/>
      <dgm:spPr>
        <a:solidFill>
          <a:srgbClr val="FF3300"/>
        </a:solidFill>
      </dgm:spPr>
      <dgm:t>
        <a:bodyPr/>
        <a:lstStyle/>
        <a:p>
          <a:r>
            <a:rPr lang="en-US" dirty="0" smtClean="0"/>
            <a:t>Sensitivity</a:t>
          </a:r>
          <a:endParaRPr lang="en-US" dirty="0"/>
        </a:p>
      </dgm:t>
    </dgm:pt>
    <dgm:pt modelId="{5F49EFF4-A843-454E-8EB8-630FA6DDB53C}" type="parTrans" cxnId="{50EF2CE3-36D3-4544-8759-64869EEAED13}">
      <dgm:prSet/>
      <dgm:spPr/>
      <dgm:t>
        <a:bodyPr/>
        <a:lstStyle/>
        <a:p>
          <a:endParaRPr lang="en-US"/>
        </a:p>
      </dgm:t>
    </dgm:pt>
    <dgm:pt modelId="{4961F958-3AFA-7045-B246-9B6C1AAD0775}" type="sibTrans" cxnId="{50EF2CE3-36D3-4544-8759-64869EEAED13}">
      <dgm:prSet/>
      <dgm:spPr/>
      <dgm:t>
        <a:bodyPr/>
        <a:lstStyle/>
        <a:p>
          <a:endParaRPr lang="en-US"/>
        </a:p>
      </dgm:t>
    </dgm:pt>
    <dgm:pt modelId="{196E7C7D-00FE-9A48-A3C5-8E7A02980959}" type="pres">
      <dgm:prSet presAssocID="{0F5D8BCB-42FF-484C-8D2D-BB1627FA936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A69822E-1A57-A441-B436-249E281B3CA0}" type="pres">
      <dgm:prSet presAssocID="{F9D6E1CD-F4D3-E64C-98C2-1D23E8BDD7EA}" presName="singleCycle" presStyleCnt="0"/>
      <dgm:spPr/>
    </dgm:pt>
    <dgm:pt modelId="{8A923004-9268-D448-B283-9A4479DE8181}" type="pres">
      <dgm:prSet presAssocID="{F9D6E1CD-F4D3-E64C-98C2-1D23E8BDD7EA}" presName="singleCenter" presStyleLbl="node1" presStyleIdx="0" presStyleCnt="4" custScaleX="162500" custScaleY="151823" custLinFactNeighborY="-5729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8C6A68FC-095E-1C4B-86AF-8DB5F49D37C2}" type="pres">
      <dgm:prSet presAssocID="{8F81BB58-361A-5342-899E-2ED5D2E1647F}" presName="Name56" presStyleLbl="parChTrans1D2" presStyleIdx="0" presStyleCnt="3"/>
      <dgm:spPr/>
      <dgm:t>
        <a:bodyPr/>
        <a:lstStyle/>
        <a:p>
          <a:endParaRPr lang="en-US"/>
        </a:p>
      </dgm:t>
    </dgm:pt>
    <dgm:pt modelId="{83BDBD13-1748-E44A-B8C9-4FB9E9591183}" type="pres">
      <dgm:prSet presAssocID="{180EDC5D-6826-E149-949B-CC66E43EB0ED}" presName="text0" presStyleLbl="node1" presStyleIdx="1" presStyleCnt="4" custScaleX="239454" custScaleY="1046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3F5CE-8E9B-FF44-8AEF-B56AFF6B7778}" type="pres">
      <dgm:prSet presAssocID="{5829C28E-A64E-2943-BA40-041D4573EBC8}" presName="Name56" presStyleLbl="parChTrans1D2" presStyleIdx="1" presStyleCnt="3"/>
      <dgm:spPr/>
      <dgm:t>
        <a:bodyPr/>
        <a:lstStyle/>
        <a:p>
          <a:endParaRPr lang="en-US"/>
        </a:p>
      </dgm:t>
    </dgm:pt>
    <dgm:pt modelId="{54205299-45AA-E44C-8BA8-AA96FDC52082}" type="pres">
      <dgm:prSet presAssocID="{A119870D-089A-454F-B326-22F39E3EAC2D}" presName="text0" presStyleLbl="node1" presStyleIdx="2" presStyleCnt="4" custScaleX="237131" custScaleY="103425" custRadScaleRad="123751" custRadScaleInc="-55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610338-87EB-E649-934C-026CB07FEF09}" type="pres">
      <dgm:prSet presAssocID="{5F49EFF4-A843-454E-8EB8-630FA6DDB53C}" presName="Name56" presStyleLbl="parChTrans1D2" presStyleIdx="2" presStyleCnt="3"/>
      <dgm:spPr/>
      <dgm:t>
        <a:bodyPr/>
        <a:lstStyle/>
        <a:p>
          <a:endParaRPr lang="en-US"/>
        </a:p>
      </dgm:t>
    </dgm:pt>
    <dgm:pt modelId="{B1A59B6E-E5D0-E242-BF9E-365147D05606}" type="pres">
      <dgm:prSet presAssocID="{E0A5B69E-9C08-7B4D-8A21-A3FFA0F4C189}" presName="text0" presStyleLbl="node1" presStyleIdx="3" presStyleCnt="4" custScaleX="237849" custScaleY="104175" custRadScaleRad="120902" custRadScaleInc="586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EF2CE3-36D3-4544-8759-64869EEAED13}" srcId="{F9D6E1CD-F4D3-E64C-98C2-1D23E8BDD7EA}" destId="{E0A5B69E-9C08-7B4D-8A21-A3FFA0F4C189}" srcOrd="2" destOrd="0" parTransId="{5F49EFF4-A843-454E-8EB8-630FA6DDB53C}" sibTransId="{4961F958-3AFA-7045-B246-9B6C1AAD0775}"/>
    <dgm:cxn modelId="{CE2B83AA-BA8B-9148-85C2-E6683BC1D336}" type="presOf" srcId="{0F5D8BCB-42FF-484C-8D2D-BB1627FA9368}" destId="{196E7C7D-00FE-9A48-A3C5-8E7A02980959}" srcOrd="0" destOrd="0" presId="urn:microsoft.com/office/officeart/2008/layout/RadialCluster"/>
    <dgm:cxn modelId="{C6008003-A616-5D4B-BC4F-B30E8A2B4573}" type="presOf" srcId="{E0A5B69E-9C08-7B4D-8A21-A3FFA0F4C189}" destId="{B1A59B6E-E5D0-E242-BF9E-365147D05606}" srcOrd="0" destOrd="0" presId="urn:microsoft.com/office/officeart/2008/layout/RadialCluster"/>
    <dgm:cxn modelId="{35D6C0A9-A14F-AE4A-A529-C9E78D6C1EB9}" srcId="{F9D6E1CD-F4D3-E64C-98C2-1D23E8BDD7EA}" destId="{A119870D-089A-454F-B326-22F39E3EAC2D}" srcOrd="1" destOrd="0" parTransId="{5829C28E-A64E-2943-BA40-041D4573EBC8}" sibTransId="{D4E48066-F550-B94F-A13C-A2F82C580A03}"/>
    <dgm:cxn modelId="{D5A0F375-B15A-6E41-BC28-97EF6483E7EB}" type="presOf" srcId="{8F81BB58-361A-5342-899E-2ED5D2E1647F}" destId="{8C6A68FC-095E-1C4B-86AF-8DB5F49D37C2}" srcOrd="0" destOrd="0" presId="urn:microsoft.com/office/officeart/2008/layout/RadialCluster"/>
    <dgm:cxn modelId="{007448F6-7878-1D4E-9825-16A44ABB9E4C}" type="presOf" srcId="{5F49EFF4-A843-454E-8EB8-630FA6DDB53C}" destId="{5E610338-87EB-E649-934C-026CB07FEF09}" srcOrd="0" destOrd="0" presId="urn:microsoft.com/office/officeart/2008/layout/RadialCluster"/>
    <dgm:cxn modelId="{B931E6AB-2B62-0E43-AB27-1FAFD2E904AB}" type="presOf" srcId="{180EDC5D-6826-E149-949B-CC66E43EB0ED}" destId="{83BDBD13-1748-E44A-B8C9-4FB9E9591183}" srcOrd="0" destOrd="0" presId="urn:microsoft.com/office/officeart/2008/layout/RadialCluster"/>
    <dgm:cxn modelId="{7E4036B3-94AC-9649-92BE-E7438303DF98}" srcId="{F9D6E1CD-F4D3-E64C-98C2-1D23E8BDD7EA}" destId="{180EDC5D-6826-E149-949B-CC66E43EB0ED}" srcOrd="0" destOrd="0" parTransId="{8F81BB58-361A-5342-899E-2ED5D2E1647F}" sibTransId="{40FBF436-B590-DD47-8587-CB8B30869C23}"/>
    <dgm:cxn modelId="{EC6D935B-C3A9-9449-8120-740F248089D4}" type="presOf" srcId="{F9D6E1CD-F4D3-E64C-98C2-1D23E8BDD7EA}" destId="{8A923004-9268-D448-B283-9A4479DE8181}" srcOrd="0" destOrd="0" presId="urn:microsoft.com/office/officeart/2008/layout/RadialCluster"/>
    <dgm:cxn modelId="{93281195-6A84-AF47-8514-9163F8A82F91}" type="presOf" srcId="{5829C28E-A64E-2943-BA40-041D4573EBC8}" destId="{3F93F5CE-8E9B-FF44-8AEF-B56AFF6B7778}" srcOrd="0" destOrd="0" presId="urn:microsoft.com/office/officeart/2008/layout/RadialCluster"/>
    <dgm:cxn modelId="{E0D0F792-6378-8946-9B51-069D9957B396}" srcId="{0F5D8BCB-42FF-484C-8D2D-BB1627FA9368}" destId="{F9D6E1CD-F4D3-E64C-98C2-1D23E8BDD7EA}" srcOrd="0" destOrd="0" parTransId="{A98BDE35-9CA9-184B-8AE4-349700492DA8}" sibTransId="{71491E64-5AE9-EE4C-AD19-8D3D9EBDECFB}"/>
    <dgm:cxn modelId="{C618562C-7E9D-B247-B982-B3ABAF24206A}" type="presOf" srcId="{A119870D-089A-454F-B326-22F39E3EAC2D}" destId="{54205299-45AA-E44C-8BA8-AA96FDC52082}" srcOrd="0" destOrd="0" presId="urn:microsoft.com/office/officeart/2008/layout/RadialCluster"/>
    <dgm:cxn modelId="{575554DD-B5FA-4E40-85F6-89576591BF2F}" type="presParOf" srcId="{196E7C7D-00FE-9A48-A3C5-8E7A02980959}" destId="{2A69822E-1A57-A441-B436-249E281B3CA0}" srcOrd="0" destOrd="0" presId="urn:microsoft.com/office/officeart/2008/layout/RadialCluster"/>
    <dgm:cxn modelId="{B99B1B64-D771-5642-BFFC-5C662EE5F3B5}" type="presParOf" srcId="{2A69822E-1A57-A441-B436-249E281B3CA0}" destId="{8A923004-9268-D448-B283-9A4479DE8181}" srcOrd="0" destOrd="0" presId="urn:microsoft.com/office/officeart/2008/layout/RadialCluster"/>
    <dgm:cxn modelId="{B8382D3B-B9A1-2B40-8CFA-A2378322D208}" type="presParOf" srcId="{2A69822E-1A57-A441-B436-249E281B3CA0}" destId="{8C6A68FC-095E-1C4B-86AF-8DB5F49D37C2}" srcOrd="1" destOrd="0" presId="urn:microsoft.com/office/officeart/2008/layout/RadialCluster"/>
    <dgm:cxn modelId="{8D5B106D-0E3C-5647-BA0F-0C8D0E7DCA6E}" type="presParOf" srcId="{2A69822E-1A57-A441-B436-249E281B3CA0}" destId="{83BDBD13-1748-E44A-B8C9-4FB9E9591183}" srcOrd="2" destOrd="0" presId="urn:microsoft.com/office/officeart/2008/layout/RadialCluster"/>
    <dgm:cxn modelId="{AAA831AF-0848-B24C-AC9C-6C232EB944C2}" type="presParOf" srcId="{2A69822E-1A57-A441-B436-249E281B3CA0}" destId="{3F93F5CE-8E9B-FF44-8AEF-B56AFF6B7778}" srcOrd="3" destOrd="0" presId="urn:microsoft.com/office/officeart/2008/layout/RadialCluster"/>
    <dgm:cxn modelId="{6F565C1B-86D7-3246-ABAD-82E5FCD28923}" type="presParOf" srcId="{2A69822E-1A57-A441-B436-249E281B3CA0}" destId="{54205299-45AA-E44C-8BA8-AA96FDC52082}" srcOrd="4" destOrd="0" presId="urn:microsoft.com/office/officeart/2008/layout/RadialCluster"/>
    <dgm:cxn modelId="{2F618C43-AC37-E84D-B997-87E9AC828C6D}" type="presParOf" srcId="{2A69822E-1A57-A441-B436-249E281B3CA0}" destId="{5E610338-87EB-E649-934C-026CB07FEF09}" srcOrd="5" destOrd="0" presId="urn:microsoft.com/office/officeart/2008/layout/RadialCluster"/>
    <dgm:cxn modelId="{FD2B3516-9433-7148-B4DF-5463A18BD21A}" type="presParOf" srcId="{2A69822E-1A57-A441-B436-249E281B3CA0}" destId="{B1A59B6E-E5D0-E242-BF9E-365147D0560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351BF1-0C82-864E-839A-024C06077CF8}">
      <dsp:nvSpPr>
        <dsp:cNvPr id="0" name=""/>
        <dsp:cNvSpPr/>
      </dsp:nvSpPr>
      <dsp:spPr>
        <a:xfrm>
          <a:off x="-2" y="733390"/>
          <a:ext cx="2123903" cy="193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Global Circulation Models </a:t>
          </a:r>
          <a:endParaRPr lang="en-US" sz="1800" b="1" kern="1200" dirty="0"/>
        </a:p>
      </dsp:txBody>
      <dsp:txXfrm>
        <a:off x="-2" y="733390"/>
        <a:ext cx="2123903" cy="193082"/>
      </dsp:txXfrm>
    </dsp:sp>
    <dsp:sp modelId="{D9AAFA3B-F78F-AE47-A5C6-0A856B82214C}">
      <dsp:nvSpPr>
        <dsp:cNvPr id="0" name=""/>
        <dsp:cNvSpPr/>
      </dsp:nvSpPr>
      <dsp:spPr>
        <a:xfrm>
          <a:off x="-2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20E94F-AFDE-B348-8C27-0233EBA6C893}">
      <dsp:nvSpPr>
        <dsp:cNvPr id="0" name=""/>
        <dsp:cNvSpPr/>
      </dsp:nvSpPr>
      <dsp:spPr>
        <a:xfrm>
          <a:off x="299703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D3B75-057D-FA4F-98E7-2342E2514DAB}">
      <dsp:nvSpPr>
        <dsp:cNvPr id="0" name=""/>
        <dsp:cNvSpPr/>
      </dsp:nvSpPr>
      <dsp:spPr>
        <a:xfrm>
          <a:off x="599409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CA40B9-3B01-E44A-8851-EBF2668D3B73}">
      <dsp:nvSpPr>
        <dsp:cNvPr id="0" name=""/>
        <dsp:cNvSpPr/>
      </dsp:nvSpPr>
      <dsp:spPr>
        <a:xfrm>
          <a:off x="899116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34F201-5C60-7841-9CBA-E1A2C07EAB8A}">
      <dsp:nvSpPr>
        <dsp:cNvPr id="0" name=""/>
        <dsp:cNvSpPr/>
      </dsp:nvSpPr>
      <dsp:spPr>
        <a:xfrm>
          <a:off x="1198822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475FC5-F572-F243-B9F7-1970B153FEEF}">
      <dsp:nvSpPr>
        <dsp:cNvPr id="0" name=""/>
        <dsp:cNvSpPr/>
      </dsp:nvSpPr>
      <dsp:spPr>
        <a:xfrm>
          <a:off x="1498529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E64F96-36A8-1643-923C-A65BA0F5EB94}">
      <dsp:nvSpPr>
        <dsp:cNvPr id="0" name=""/>
        <dsp:cNvSpPr/>
      </dsp:nvSpPr>
      <dsp:spPr>
        <a:xfrm>
          <a:off x="1798235" y="941819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2424E6-8A7B-514E-B4B4-993FBFD9E09E}">
      <dsp:nvSpPr>
        <dsp:cNvPr id="0" name=""/>
        <dsp:cNvSpPr/>
      </dsp:nvSpPr>
      <dsp:spPr>
        <a:xfrm>
          <a:off x="-2" y="1447801"/>
          <a:ext cx="2362205" cy="18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Regional Circulation Models</a:t>
          </a:r>
          <a:endParaRPr lang="en-US" sz="1800" b="1" kern="1200" dirty="0"/>
        </a:p>
      </dsp:txBody>
      <dsp:txXfrm>
        <a:off x="-2" y="1447801"/>
        <a:ext cx="2362205" cy="183435"/>
      </dsp:txXfrm>
    </dsp:sp>
    <dsp:sp modelId="{142234F0-FEB9-F948-A582-945EC1D131E6}">
      <dsp:nvSpPr>
        <dsp:cNvPr id="0" name=""/>
        <dsp:cNvSpPr/>
      </dsp:nvSpPr>
      <dsp:spPr>
        <a:xfrm>
          <a:off x="-2" y="165351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155752-25D5-D444-BD34-4CB3D996258F}">
      <dsp:nvSpPr>
        <dsp:cNvPr id="0" name=""/>
        <dsp:cNvSpPr/>
      </dsp:nvSpPr>
      <dsp:spPr>
        <a:xfrm>
          <a:off x="299703" y="165351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D3BB3-4631-DC44-86CD-AAA2AF1C1532}">
      <dsp:nvSpPr>
        <dsp:cNvPr id="0" name=""/>
        <dsp:cNvSpPr/>
      </dsp:nvSpPr>
      <dsp:spPr>
        <a:xfrm>
          <a:off x="599409" y="165351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63901B-DE4C-8B4D-9489-B8B6F19DB8C9}">
      <dsp:nvSpPr>
        <dsp:cNvPr id="0" name=""/>
        <dsp:cNvSpPr/>
      </dsp:nvSpPr>
      <dsp:spPr>
        <a:xfrm>
          <a:off x="899116" y="165351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23D273-B182-7848-AA77-2797E684DA3B}">
      <dsp:nvSpPr>
        <dsp:cNvPr id="0" name=""/>
        <dsp:cNvSpPr/>
      </dsp:nvSpPr>
      <dsp:spPr>
        <a:xfrm>
          <a:off x="1198822" y="165351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CE2089-6B2F-1642-BA21-273F21ED06C2}">
      <dsp:nvSpPr>
        <dsp:cNvPr id="0" name=""/>
        <dsp:cNvSpPr/>
      </dsp:nvSpPr>
      <dsp:spPr>
        <a:xfrm>
          <a:off x="1498529" y="165351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91EDE6-DFA8-4E4B-BA18-613F45B37C14}">
      <dsp:nvSpPr>
        <dsp:cNvPr id="0" name=""/>
        <dsp:cNvSpPr/>
      </dsp:nvSpPr>
      <dsp:spPr>
        <a:xfrm>
          <a:off x="1798235" y="1653514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9542C7-00BE-9846-A9DF-5E36E1E78F75}">
      <dsp:nvSpPr>
        <dsp:cNvPr id="0" name=""/>
        <dsp:cNvSpPr/>
      </dsp:nvSpPr>
      <dsp:spPr>
        <a:xfrm>
          <a:off x="-2" y="2158205"/>
          <a:ext cx="2123903" cy="193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Downscaled models</a:t>
          </a:r>
          <a:endParaRPr lang="en-US" sz="1800" b="1" kern="1200" dirty="0"/>
        </a:p>
      </dsp:txBody>
      <dsp:txXfrm>
        <a:off x="-2" y="2158205"/>
        <a:ext cx="2123903" cy="193082"/>
      </dsp:txXfrm>
    </dsp:sp>
    <dsp:sp modelId="{87FB98E7-C715-BC4C-B1BE-B02217088298}">
      <dsp:nvSpPr>
        <dsp:cNvPr id="0" name=""/>
        <dsp:cNvSpPr/>
      </dsp:nvSpPr>
      <dsp:spPr>
        <a:xfrm>
          <a:off x="-2" y="2380290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668E89-032B-8A49-ACFD-69E17766CA29}">
      <dsp:nvSpPr>
        <dsp:cNvPr id="0" name=""/>
        <dsp:cNvSpPr/>
      </dsp:nvSpPr>
      <dsp:spPr>
        <a:xfrm>
          <a:off x="299703" y="2380290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99264B-6EDF-5140-A7EB-3E7A105B72CF}">
      <dsp:nvSpPr>
        <dsp:cNvPr id="0" name=""/>
        <dsp:cNvSpPr/>
      </dsp:nvSpPr>
      <dsp:spPr>
        <a:xfrm>
          <a:off x="599409" y="2380290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DB24DA-00BB-BE45-BD45-3DEBC463F9B3}">
      <dsp:nvSpPr>
        <dsp:cNvPr id="0" name=""/>
        <dsp:cNvSpPr/>
      </dsp:nvSpPr>
      <dsp:spPr>
        <a:xfrm>
          <a:off x="899116" y="2380290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AB07C37-9EA3-074A-A17D-F23D38198A7D}">
      <dsp:nvSpPr>
        <dsp:cNvPr id="0" name=""/>
        <dsp:cNvSpPr/>
      </dsp:nvSpPr>
      <dsp:spPr>
        <a:xfrm>
          <a:off x="1198822" y="2380290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393D8A-14DB-2244-AF00-F991E03D5460}">
      <dsp:nvSpPr>
        <dsp:cNvPr id="0" name=""/>
        <dsp:cNvSpPr/>
      </dsp:nvSpPr>
      <dsp:spPr>
        <a:xfrm>
          <a:off x="1498529" y="2380290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B7921C-8905-2242-99BD-3F05383F79A2}">
      <dsp:nvSpPr>
        <dsp:cNvPr id="0" name=""/>
        <dsp:cNvSpPr/>
      </dsp:nvSpPr>
      <dsp:spPr>
        <a:xfrm>
          <a:off x="1798235" y="2371961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AB2CE4-A1F4-4249-B267-09BDE78A5182}">
      <dsp:nvSpPr>
        <dsp:cNvPr id="0" name=""/>
        <dsp:cNvSpPr/>
      </dsp:nvSpPr>
      <dsp:spPr>
        <a:xfrm>
          <a:off x="2435" y="291032"/>
          <a:ext cx="2443850" cy="977540"/>
        </a:xfrm>
        <a:prstGeom prst="homePlate">
          <a:avLst/>
        </a:prstGeom>
        <a:solidFill>
          <a:srgbClr val="FF2E22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Modelling of climate change</a:t>
          </a:r>
        </a:p>
      </dsp:txBody>
      <dsp:txXfrm>
        <a:off x="2435" y="291032"/>
        <a:ext cx="2443850" cy="977540"/>
      </dsp:txXfrm>
    </dsp:sp>
    <dsp:sp modelId="{357637F5-DFB9-A14E-8049-CD2CB8415143}">
      <dsp:nvSpPr>
        <dsp:cNvPr id="0" name=""/>
        <dsp:cNvSpPr/>
      </dsp:nvSpPr>
      <dsp:spPr>
        <a:xfrm>
          <a:off x="1957516" y="291032"/>
          <a:ext cx="2443850" cy="977540"/>
        </a:xfrm>
        <a:prstGeom prst="chevron">
          <a:avLst/>
        </a:prstGeom>
        <a:solidFill>
          <a:srgbClr val="73AB0A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Assessment of impacts</a:t>
          </a:r>
        </a:p>
      </dsp:txBody>
      <dsp:txXfrm>
        <a:off x="1957516" y="291032"/>
        <a:ext cx="2443850" cy="977540"/>
      </dsp:txXfrm>
    </dsp:sp>
    <dsp:sp modelId="{ECA83A3A-34B0-914D-BB90-6A6E7D4D564D}">
      <dsp:nvSpPr>
        <dsp:cNvPr id="0" name=""/>
        <dsp:cNvSpPr/>
      </dsp:nvSpPr>
      <dsp:spPr>
        <a:xfrm>
          <a:off x="3912596" y="291032"/>
          <a:ext cx="2443850" cy="977540"/>
        </a:xfrm>
        <a:prstGeom prst="chevron">
          <a:avLst/>
        </a:prstGeom>
        <a:solidFill>
          <a:srgbClr val="FF66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/>
            <a:t>Vulnerability assessment</a:t>
          </a:r>
        </a:p>
      </dsp:txBody>
      <dsp:txXfrm>
        <a:off x="3912596" y="291032"/>
        <a:ext cx="2443850" cy="977540"/>
      </dsp:txXfrm>
    </dsp:sp>
    <dsp:sp modelId="{6781F95A-6D71-FB41-A60C-794D46FFC7F6}">
      <dsp:nvSpPr>
        <dsp:cNvPr id="0" name=""/>
        <dsp:cNvSpPr/>
      </dsp:nvSpPr>
      <dsp:spPr>
        <a:xfrm>
          <a:off x="5867677" y="291032"/>
          <a:ext cx="2443850" cy="977540"/>
        </a:xfrm>
        <a:prstGeom prst="chevron">
          <a:avLst/>
        </a:prstGeom>
        <a:solidFill>
          <a:schemeClr val="accent1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Identification of adaptation measures</a:t>
          </a:r>
        </a:p>
      </dsp:txBody>
      <dsp:txXfrm>
        <a:off x="5867677" y="291032"/>
        <a:ext cx="2443850" cy="9775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351BF1-0C82-864E-839A-024C06077CF8}">
      <dsp:nvSpPr>
        <dsp:cNvPr id="0" name=""/>
        <dsp:cNvSpPr/>
      </dsp:nvSpPr>
      <dsp:spPr>
        <a:xfrm>
          <a:off x="119148" y="947745"/>
          <a:ext cx="2123903" cy="193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Sector-specific Models</a:t>
          </a:r>
          <a:endParaRPr lang="en-US" sz="1800" b="1" kern="1200" dirty="0"/>
        </a:p>
      </dsp:txBody>
      <dsp:txXfrm>
        <a:off x="119148" y="947745"/>
        <a:ext cx="2123903" cy="193082"/>
      </dsp:txXfrm>
    </dsp:sp>
    <dsp:sp modelId="{D9AAFA3B-F78F-AE47-A5C6-0A856B82214C}">
      <dsp:nvSpPr>
        <dsp:cNvPr id="0" name=""/>
        <dsp:cNvSpPr/>
      </dsp:nvSpPr>
      <dsp:spPr>
        <a:xfrm>
          <a:off x="119148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20E94F-AFDE-B348-8C27-0233EBA6C893}">
      <dsp:nvSpPr>
        <dsp:cNvPr id="0" name=""/>
        <dsp:cNvSpPr/>
      </dsp:nvSpPr>
      <dsp:spPr>
        <a:xfrm>
          <a:off x="418854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3D3B75-057D-FA4F-98E7-2342E2514DAB}">
      <dsp:nvSpPr>
        <dsp:cNvPr id="0" name=""/>
        <dsp:cNvSpPr/>
      </dsp:nvSpPr>
      <dsp:spPr>
        <a:xfrm>
          <a:off x="718560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CA40B9-3B01-E44A-8851-EBF2668D3B73}">
      <dsp:nvSpPr>
        <dsp:cNvPr id="0" name=""/>
        <dsp:cNvSpPr/>
      </dsp:nvSpPr>
      <dsp:spPr>
        <a:xfrm>
          <a:off x="1018267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34F201-5C60-7841-9CBA-E1A2C07EAB8A}">
      <dsp:nvSpPr>
        <dsp:cNvPr id="0" name=""/>
        <dsp:cNvSpPr/>
      </dsp:nvSpPr>
      <dsp:spPr>
        <a:xfrm>
          <a:off x="1317973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475FC5-F572-F243-B9F7-1970B153FEEF}">
      <dsp:nvSpPr>
        <dsp:cNvPr id="0" name=""/>
        <dsp:cNvSpPr/>
      </dsp:nvSpPr>
      <dsp:spPr>
        <a:xfrm>
          <a:off x="1617680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E64F96-36A8-1643-923C-A65BA0F5EB94}">
      <dsp:nvSpPr>
        <dsp:cNvPr id="0" name=""/>
        <dsp:cNvSpPr/>
      </dsp:nvSpPr>
      <dsp:spPr>
        <a:xfrm>
          <a:off x="1917386" y="1156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2424E6-8A7B-514E-B4B4-993FBFD9E09E}">
      <dsp:nvSpPr>
        <dsp:cNvPr id="0" name=""/>
        <dsp:cNvSpPr/>
      </dsp:nvSpPr>
      <dsp:spPr>
        <a:xfrm>
          <a:off x="119148" y="2323041"/>
          <a:ext cx="2123903" cy="193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Crop growth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Disease-vector distribution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Water flows</a:t>
          </a:r>
          <a:endParaRPr lang="en-US" sz="1800" kern="1200" dirty="0"/>
        </a:p>
      </dsp:txBody>
      <dsp:txXfrm>
        <a:off x="119148" y="2323041"/>
        <a:ext cx="2123903" cy="193082"/>
      </dsp:txXfrm>
    </dsp:sp>
    <dsp:sp modelId="{142234F0-FEB9-F948-A582-945EC1D131E6}">
      <dsp:nvSpPr>
        <dsp:cNvPr id="0" name=""/>
        <dsp:cNvSpPr/>
      </dsp:nvSpPr>
      <dsp:spPr>
        <a:xfrm>
          <a:off x="119148" y="2500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F155752-25D5-D444-BD34-4CB3D996258F}">
      <dsp:nvSpPr>
        <dsp:cNvPr id="0" name=""/>
        <dsp:cNvSpPr/>
      </dsp:nvSpPr>
      <dsp:spPr>
        <a:xfrm>
          <a:off x="418854" y="2500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D3BB3-4631-DC44-86CD-AAA2AF1C1532}">
      <dsp:nvSpPr>
        <dsp:cNvPr id="0" name=""/>
        <dsp:cNvSpPr/>
      </dsp:nvSpPr>
      <dsp:spPr>
        <a:xfrm>
          <a:off x="718560" y="2500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63901B-DE4C-8B4D-9489-B8B6F19DB8C9}">
      <dsp:nvSpPr>
        <dsp:cNvPr id="0" name=""/>
        <dsp:cNvSpPr/>
      </dsp:nvSpPr>
      <dsp:spPr>
        <a:xfrm>
          <a:off x="1018267" y="2500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23D273-B182-7848-AA77-2797E684DA3B}">
      <dsp:nvSpPr>
        <dsp:cNvPr id="0" name=""/>
        <dsp:cNvSpPr/>
      </dsp:nvSpPr>
      <dsp:spPr>
        <a:xfrm>
          <a:off x="1317973" y="2500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CE2089-6B2F-1642-BA21-273F21ED06C2}">
      <dsp:nvSpPr>
        <dsp:cNvPr id="0" name=""/>
        <dsp:cNvSpPr/>
      </dsp:nvSpPr>
      <dsp:spPr>
        <a:xfrm>
          <a:off x="1617680" y="2500173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D91EDE6-DFA8-4E4B-BA18-613F45B37C14}">
      <dsp:nvSpPr>
        <dsp:cNvPr id="0" name=""/>
        <dsp:cNvSpPr/>
      </dsp:nvSpPr>
      <dsp:spPr>
        <a:xfrm>
          <a:off x="1917386" y="2500174"/>
          <a:ext cx="283187" cy="47197"/>
        </a:xfrm>
        <a:prstGeom prst="parallelogram">
          <a:avLst>
            <a:gd name="adj" fmla="val 1408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923004-9268-D448-B283-9A4479DE8181}">
      <dsp:nvSpPr>
        <dsp:cNvPr id="0" name=""/>
        <dsp:cNvSpPr/>
      </dsp:nvSpPr>
      <dsp:spPr>
        <a:xfrm>
          <a:off x="2955590" y="1752579"/>
          <a:ext cx="2550795" cy="23831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Vulnerability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(The propensity or predisposition to be adversely affected)</a:t>
          </a:r>
          <a:endParaRPr lang="en-US" sz="1600" kern="1200" dirty="0"/>
        </a:p>
      </dsp:txBody>
      <dsp:txXfrm>
        <a:off x="2955590" y="1752579"/>
        <a:ext cx="2550795" cy="2383195"/>
      </dsp:txXfrm>
    </dsp:sp>
    <dsp:sp modelId="{8C6A68FC-095E-1C4B-86AF-8DB5F49D37C2}">
      <dsp:nvSpPr>
        <dsp:cNvPr id="0" name=""/>
        <dsp:cNvSpPr/>
      </dsp:nvSpPr>
      <dsp:spPr>
        <a:xfrm rot="16200000">
          <a:off x="4034329" y="1555921"/>
          <a:ext cx="3933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3315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DBD13-1748-E44A-B8C9-4FB9E9591183}">
      <dsp:nvSpPr>
        <dsp:cNvPr id="0" name=""/>
        <dsp:cNvSpPr/>
      </dsp:nvSpPr>
      <dsp:spPr>
        <a:xfrm>
          <a:off x="2971804" y="258162"/>
          <a:ext cx="2518367" cy="1101100"/>
        </a:xfrm>
        <a:prstGeom prst="round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Exposure</a:t>
          </a:r>
          <a:endParaRPr lang="en-US" sz="3400" kern="1200" dirty="0"/>
        </a:p>
      </dsp:txBody>
      <dsp:txXfrm>
        <a:off x="2971804" y="258162"/>
        <a:ext cx="2518367" cy="1101100"/>
      </dsp:txXfrm>
    </dsp:sp>
    <dsp:sp modelId="{3F93F5CE-8E9B-FF44-8AEF-B56AFF6B7778}">
      <dsp:nvSpPr>
        <dsp:cNvPr id="0" name=""/>
        <dsp:cNvSpPr/>
      </dsp:nvSpPr>
      <dsp:spPr>
        <a:xfrm rot="131788">
          <a:off x="5506216" y="3001874"/>
          <a:ext cx="45820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8207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05299-45AA-E44C-8BA8-AA96FDC52082}">
      <dsp:nvSpPr>
        <dsp:cNvPr id="0" name=""/>
        <dsp:cNvSpPr/>
      </dsp:nvSpPr>
      <dsp:spPr>
        <a:xfrm>
          <a:off x="5964256" y="2514615"/>
          <a:ext cx="2493936" cy="1087733"/>
        </a:xfrm>
        <a:prstGeom prst="roundRect">
          <a:avLst/>
        </a:prstGeom>
        <a:solidFill>
          <a:srgbClr val="6666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Adaptive Capacity</a:t>
          </a:r>
          <a:endParaRPr lang="en-US" sz="2800" kern="1200" dirty="0"/>
        </a:p>
      </dsp:txBody>
      <dsp:txXfrm>
        <a:off x="5964256" y="2514615"/>
        <a:ext cx="2493936" cy="1087733"/>
      </dsp:txXfrm>
    </dsp:sp>
    <dsp:sp modelId="{5E610338-87EB-E649-934C-026CB07FEF09}">
      <dsp:nvSpPr>
        <dsp:cNvPr id="0" name=""/>
        <dsp:cNvSpPr/>
      </dsp:nvSpPr>
      <dsp:spPr>
        <a:xfrm rot="10784359">
          <a:off x="2577700" y="2950839"/>
          <a:ext cx="37789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789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A59B6E-E5D0-E242-BF9E-365147D05606}">
      <dsp:nvSpPr>
        <dsp:cNvPr id="0" name=""/>
        <dsp:cNvSpPr/>
      </dsp:nvSpPr>
      <dsp:spPr>
        <a:xfrm>
          <a:off x="76215" y="2409579"/>
          <a:ext cx="2501487" cy="1095621"/>
        </a:xfrm>
        <a:prstGeom prst="roundRect">
          <a:avLst/>
        </a:prstGeom>
        <a:solidFill>
          <a:srgbClr val="FF3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Sensitivity</a:t>
          </a:r>
          <a:endParaRPr lang="en-US" sz="3400" kern="1200" dirty="0"/>
        </a:p>
      </dsp:txBody>
      <dsp:txXfrm>
        <a:off x="76215" y="2409579"/>
        <a:ext cx="2501487" cy="1095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BA5794-645D-4ECE-A735-B4524B811440}" type="datetimeFigureOut">
              <a:rPr lang="en-GB"/>
              <a:pPr>
                <a:defRPr/>
              </a:pPr>
              <a:t>02/05/2014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F014C14-C49D-481B-B039-88F395D0295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67573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E6621E9-3B3B-4219-89F9-44648155F9F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E7534FB-D47C-4F44-940E-67499C089CAB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C1659FD-38BC-4C1E-B242-1BBFEE71E35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C264F1E7-19AC-4201-94AF-52B9122AACB2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29E49BE-96BD-420E-B16E-5DB501189019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7A4B9758-CA5A-4A9A-BE1E-3BA347DB5504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E1328F14-E9ED-44C7-8988-4C43947A0138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551D8BC-E4BB-4EEC-9A0A-720F570C9D07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81C1B164-E26D-43E2-B05B-F894839AC175}" type="slidenum">
              <a:rPr lang="en-US" smtClean="0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3600" b="1" dirty="0" smtClean="0">
                <a:latin typeface="Arial" pitchFamily="34" charset="0"/>
                <a:cs typeface="Arial" pitchFamily="34" charset="0"/>
              </a:rPr>
              <a:t>Climate Change Impact &amp; </a:t>
            </a:r>
          </a:p>
          <a:p>
            <a:r>
              <a:rPr lang="en-GB" sz="3600" b="1" dirty="0" smtClean="0">
                <a:latin typeface="Arial" pitchFamily="34" charset="0"/>
                <a:cs typeface="Arial" pitchFamily="34" charset="0"/>
              </a:rPr>
              <a:t>Vulnerability Assessment</a:t>
            </a:r>
            <a:endParaRPr lang="en-GB" sz="3600" b="1" kern="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endParaRPr lang="en-US" sz="1000" kern="0" dirty="0" smtClean="0">
              <a:solidFill>
                <a:srgbClr val="FFFFFF"/>
              </a:solidFill>
            </a:endParaRPr>
          </a:p>
          <a:p>
            <a:r>
              <a:rPr lang="en-US" sz="2400" kern="0" dirty="0" smtClean="0">
                <a:solidFill>
                  <a:srgbClr val="FFFFFF"/>
                </a:solidFill>
              </a:rPr>
              <a:t>Juan </a:t>
            </a:r>
            <a:r>
              <a:rPr lang="en-US" sz="2400" kern="0" dirty="0" err="1" smtClean="0">
                <a:solidFill>
                  <a:srgbClr val="FFFFFF"/>
                </a:solidFill>
              </a:rPr>
              <a:t>Palerm</a:t>
            </a:r>
            <a:r>
              <a:rPr lang="en-US" sz="2400" kern="0" dirty="0" smtClean="0">
                <a:solidFill>
                  <a:srgbClr val="FFFFFF"/>
                </a:solidFill>
              </a:rPr>
              <a:t>, PhD</a:t>
            </a:r>
          </a:p>
          <a:p>
            <a:r>
              <a:rPr lang="en-US" sz="2400" kern="0" dirty="0" smtClean="0">
                <a:solidFill>
                  <a:srgbClr val="FFFFFF"/>
                </a:solidFill>
              </a:rPr>
              <a:t>CSF Expert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Nairobi Work </a:t>
            </a:r>
            <a:r>
              <a:rPr lang="en-US" dirty="0" err="1" smtClean="0"/>
              <a:t>Programme</a:t>
            </a:r>
            <a:r>
              <a:rPr lang="en-US" dirty="0" smtClean="0"/>
              <a:t> (NWP)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1676400"/>
          </a:xfrm>
        </p:spPr>
        <p:txBody>
          <a:bodyPr/>
          <a:lstStyle/>
          <a:p>
            <a:r>
              <a:rPr lang="en-US" dirty="0" smtClean="0"/>
              <a:t>Under Subsidiary Body for Scientific and Technological Advice (SBSTA) of UNFCCC</a:t>
            </a:r>
          </a:p>
          <a:p>
            <a:pPr lvl="1"/>
            <a:r>
              <a:rPr lang="en-US" dirty="0" smtClean="0"/>
              <a:t>Objective: assist Parties to:</a:t>
            </a:r>
          </a:p>
          <a:p>
            <a:pPr lvl="2"/>
            <a:r>
              <a:rPr lang="en-US" dirty="0" smtClean="0"/>
              <a:t>Improve understanding and assessment of impacts, vulnerability and adaptation to cc;</a:t>
            </a:r>
          </a:p>
          <a:p>
            <a:pPr lvl="2"/>
            <a:r>
              <a:rPr lang="en-US" dirty="0" smtClean="0"/>
              <a:t>Make informed decisions on practical adaptation actions and measures.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566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Opportunities: National Adaptation Plans (NAP)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1676400"/>
          </a:xfrm>
        </p:spPr>
        <p:txBody>
          <a:bodyPr/>
          <a:lstStyle/>
          <a:p>
            <a:r>
              <a:rPr lang="en-US" dirty="0" smtClean="0"/>
              <a:t>I&amp;VA fundamental for NAPs processes</a:t>
            </a:r>
          </a:p>
          <a:p>
            <a:r>
              <a:rPr lang="en-US" dirty="0" smtClean="0"/>
              <a:t>Potential financing opportunities</a:t>
            </a:r>
          </a:p>
          <a:p>
            <a:pPr lvl="1"/>
            <a:r>
              <a:rPr lang="en-US" dirty="0" smtClean="0"/>
              <a:t>UNDP-UNEP National Adaptation Plan Global Support </a:t>
            </a:r>
            <a:r>
              <a:rPr lang="en-US" dirty="0" err="1" smtClean="0"/>
              <a:t>Programme</a:t>
            </a:r>
            <a:r>
              <a:rPr lang="en-US" dirty="0" smtClean="0"/>
              <a:t> (NAP-GSP)</a:t>
            </a:r>
          </a:p>
          <a:p>
            <a:pPr lvl="2"/>
            <a:r>
              <a:rPr lang="en-US" dirty="0" smtClean="0"/>
              <a:t>Financed by the LDCF (2013-2015)</a:t>
            </a:r>
          </a:p>
          <a:p>
            <a:pPr lvl="1"/>
            <a:r>
              <a:rPr lang="en-US" dirty="0" smtClean="0"/>
              <a:t>GEF support through LDCF for NAP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566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Mechanism for Loss &amp;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1676400"/>
          </a:xfrm>
        </p:spPr>
        <p:txBody>
          <a:bodyPr/>
          <a:lstStyle/>
          <a:p>
            <a:r>
              <a:rPr lang="en-US" dirty="0" smtClean="0"/>
              <a:t>Will promote implementation of approaches to address loss &amp; damage by enhancing relevant knowledge and understanding of risk management of approaches</a:t>
            </a:r>
          </a:p>
          <a:p>
            <a:pPr lvl="1"/>
            <a:r>
              <a:rPr lang="en-US" dirty="0" smtClean="0"/>
              <a:t>I&amp;VA important for baseline studies and evidence base for decision-making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566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1676400"/>
          </a:xfrm>
        </p:spPr>
        <p:txBody>
          <a:bodyPr/>
          <a:lstStyle/>
          <a:p>
            <a:r>
              <a:rPr lang="en-US" sz="2500" dirty="0" smtClean="0"/>
              <a:t>DRR</a:t>
            </a:r>
          </a:p>
          <a:p>
            <a:pPr lvl="1"/>
            <a:r>
              <a:rPr lang="en-US" sz="2500" dirty="0" smtClean="0"/>
              <a:t>Disaster risk fundamental for I&amp;VA</a:t>
            </a:r>
          </a:p>
          <a:p>
            <a:r>
              <a:rPr lang="en-US" sz="2500" dirty="0" smtClean="0"/>
              <a:t>Mainstreaming</a:t>
            </a:r>
          </a:p>
          <a:p>
            <a:pPr lvl="1"/>
            <a:r>
              <a:rPr lang="en-US" sz="2500" dirty="0" smtClean="0"/>
              <a:t>I&amp;VA provides evidence-base</a:t>
            </a:r>
          </a:p>
          <a:p>
            <a:r>
              <a:rPr lang="en-US" sz="2500" dirty="0" smtClean="0"/>
              <a:t>Low-carbon solutions and energy</a:t>
            </a:r>
          </a:p>
          <a:p>
            <a:pPr lvl="1"/>
            <a:r>
              <a:rPr lang="en-US" sz="2500" dirty="0" smtClean="0"/>
              <a:t>I&amp;VA informs energy planning</a:t>
            </a:r>
          </a:p>
          <a:p>
            <a:pPr lvl="1"/>
            <a:r>
              <a:rPr lang="en-US" sz="2500" dirty="0" smtClean="0"/>
              <a:t>Addressing vulnerability through low carbon options</a:t>
            </a:r>
          </a:p>
          <a:p>
            <a:r>
              <a:rPr lang="en-US" sz="2500" dirty="0" smtClean="0"/>
              <a:t>Private sector</a:t>
            </a:r>
          </a:p>
          <a:p>
            <a:pPr lvl="1"/>
            <a:r>
              <a:rPr lang="en-US" sz="2500" dirty="0" smtClean="0"/>
              <a:t>Has interest in understanding impact &amp; vulnerability</a:t>
            </a:r>
          </a:p>
          <a:p>
            <a:r>
              <a:rPr lang="en-US" sz="2500" dirty="0" smtClean="0"/>
              <a:t>Climate finance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4566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discussion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534400" cy="4495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What developments have occurred in your country/regions re I&amp;VA in the past year?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What are the main challenges encountered for the preparation of I&amp;VA in your country/region?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400" dirty="0"/>
              <a:t>Q</a:t>
            </a:r>
            <a:r>
              <a:rPr lang="en-US" sz="2400" dirty="0" smtClean="0"/>
              <a:t>uality/availability of data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400" dirty="0" smtClean="0"/>
              <a:t>Technical capacities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400" dirty="0" smtClean="0"/>
              <a:t>Selection of approaches and methods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sz="2400" dirty="0" smtClean="0"/>
              <a:t>Financing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To what extent have I&amp;VA influenced design and implementation of CCA strategies?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207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discussion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10600" cy="36576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How can networking be improved in your region?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Existence/use of knowledge exchange platforms, including Capacity4Dev?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How has networking improved since RTM1?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dirty="0" smtClean="0"/>
              <a:t>How can networking be further improved?</a:t>
            </a:r>
          </a:p>
          <a:p>
            <a:pPr marL="914400" lvl="1" indent="-514350">
              <a:buFont typeface="+mj-lt"/>
              <a:buAutoNum type="alphaL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654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3962400"/>
          </a:xfrm>
        </p:spPr>
        <p:txBody>
          <a:bodyPr/>
          <a:lstStyle/>
          <a:p>
            <a:r>
              <a:rPr lang="en-GB" sz="2400" dirty="0" smtClean="0"/>
              <a:t>World Bank (2013) Building Resilience. Integrating climate and disaster risk into development. GFDRR.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7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From climate change effects to adaptation</a:t>
            </a:r>
            <a:endParaRPr lang="en-US" sz="4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53927717"/>
              </p:ext>
            </p:extLst>
          </p:nvPr>
        </p:nvGraphicFramePr>
        <p:xfrm>
          <a:off x="304800" y="3276600"/>
          <a:ext cx="2362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xmlns="" val="2469271329"/>
              </p:ext>
            </p:extLst>
          </p:nvPr>
        </p:nvGraphicFramePr>
        <p:xfrm>
          <a:off x="449036" y="1981200"/>
          <a:ext cx="8313964" cy="1559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74141274"/>
              </p:ext>
            </p:extLst>
          </p:nvPr>
        </p:nvGraphicFramePr>
        <p:xfrm>
          <a:off x="2514600" y="3048000"/>
          <a:ext cx="23622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xmlns="" val="336503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8" grpId="0">
        <p:bldAsOne/>
      </p:bldGraphic>
      <p:bldGraphic spid="1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IPCC 5</a:t>
            </a:r>
            <a:r>
              <a:rPr lang="en-US" sz="3500" baseline="30000" dirty="0" smtClean="0"/>
              <a:t>th</a:t>
            </a:r>
            <a:r>
              <a:rPr lang="en-US" sz="3500" dirty="0" smtClean="0"/>
              <a:t> Assessment Report (2014)</a:t>
            </a:r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 descr="climate related drivers of impact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219200"/>
            <a:ext cx="7962900" cy="990600"/>
          </a:xfrm>
          <a:prstGeom prst="rect">
            <a:avLst/>
          </a:prstGeom>
        </p:spPr>
      </p:pic>
      <p:pic>
        <p:nvPicPr>
          <p:cNvPr id="6" name="Picture 5" descr="Impacts Africa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36721"/>
            <a:ext cx="9144000" cy="462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923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IPCC 5</a:t>
            </a:r>
            <a:r>
              <a:rPr lang="en-US" sz="3500" baseline="30000" dirty="0" smtClean="0"/>
              <a:t>th</a:t>
            </a:r>
            <a:r>
              <a:rPr lang="en-US" sz="3500" dirty="0" smtClean="0"/>
              <a:t> Assessment Report (2014)</a:t>
            </a:r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 descr="climate related drivers of impact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295400"/>
            <a:ext cx="7962900" cy="990600"/>
          </a:xfrm>
          <a:prstGeom prst="rect">
            <a:avLst/>
          </a:prstGeom>
        </p:spPr>
      </p:pic>
      <p:pic>
        <p:nvPicPr>
          <p:cNvPr id="3" name="Picture 2" descr="Impacts Small Islands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55773"/>
            <a:ext cx="9144000" cy="328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973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38225"/>
          </a:xfrm>
        </p:spPr>
        <p:txBody>
          <a:bodyPr/>
          <a:lstStyle/>
          <a:p>
            <a:r>
              <a:rPr lang="en-US" sz="4000" dirty="0" err="1" smtClean="0"/>
              <a:t>Contextualising</a:t>
            </a:r>
            <a:r>
              <a:rPr lang="en-US" sz="4000" dirty="0" smtClean="0"/>
              <a:t> vulnerability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897205487"/>
              </p:ext>
            </p:extLst>
          </p:nvPr>
        </p:nvGraphicFramePr>
        <p:xfrm>
          <a:off x="457200" y="990600"/>
          <a:ext cx="84582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heat wave phot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295400"/>
            <a:ext cx="2794000" cy="2095500"/>
          </a:xfrm>
          <a:prstGeom prst="rect">
            <a:avLst/>
          </a:prstGeom>
        </p:spPr>
      </p:pic>
      <p:pic>
        <p:nvPicPr>
          <p:cNvPr id="7" name="Picture 6" descr="elderly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4724400"/>
            <a:ext cx="28575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0" y="644399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The Times of India, 2012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3319790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World Preservation Foundation, 2010</a:t>
            </a:r>
            <a:endParaRPr lang="en-US" sz="1100" dirty="0"/>
          </a:p>
        </p:txBody>
      </p:sp>
      <p:pic>
        <p:nvPicPr>
          <p:cNvPr id="10" name="Picture 9" descr="irrigation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4724400"/>
            <a:ext cx="2819400" cy="17621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595646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Liz </a:t>
            </a:r>
            <a:r>
              <a:rPr lang="en-US" sz="1100" dirty="0" err="1" smtClean="0"/>
              <a:t>Hempel</a:t>
            </a:r>
            <a:r>
              <a:rPr lang="en-US" sz="1100" dirty="0" smtClean="0"/>
              <a:t>, 2011</a:t>
            </a:r>
            <a:endParaRPr lang="en-US" sz="1100" dirty="0"/>
          </a:p>
        </p:txBody>
      </p:sp>
      <p:pic>
        <p:nvPicPr>
          <p:cNvPr id="12" name="Picture 11" descr="anopheles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286222"/>
            <a:ext cx="2667000" cy="176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0959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8225"/>
          </a:xfrm>
        </p:spPr>
        <p:txBody>
          <a:bodyPr/>
          <a:lstStyle/>
          <a:p>
            <a:r>
              <a:rPr lang="en-US" sz="3500" dirty="0" smtClean="0"/>
              <a:t>Climate Change Adaptation and DRR</a:t>
            </a:r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33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52400" y="6096000"/>
            <a:ext cx="2133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source: World Bank, </a:t>
            </a:r>
            <a:r>
              <a:rPr lang="en-GB" sz="1100" dirty="0" smtClean="0"/>
              <a:t>2013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xmlns="" val="3293165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/>
              <a:t>I&amp;VA Developments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6172200" cy="16764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PROVIA Guidance on Assessing Vulnerability, Impacts and Adaptation to Climate Change </a:t>
            </a:r>
            <a:r>
              <a:rPr lang="en-US" dirty="0" smtClean="0"/>
              <a:t>(UNEP, 2013)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 descr="PROVIA guidance cov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6651" y="762000"/>
            <a:ext cx="2455803" cy="35052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590800" y="47244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287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1450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1717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6289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0861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5433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FAO/</a:t>
            </a:r>
            <a:r>
              <a:rPr lang="en-US" dirty="0" err="1">
                <a:solidFill>
                  <a:srgbClr val="0000FF"/>
                </a:solidFill>
              </a:rPr>
              <a:t>PaCFA</a:t>
            </a:r>
            <a:r>
              <a:rPr lang="en-US" dirty="0">
                <a:solidFill>
                  <a:srgbClr val="0000FF"/>
                </a:solidFill>
              </a:rPr>
              <a:t> Expert Workshop in assessing climate change vulnerability in fisheries and </a:t>
            </a:r>
            <a:r>
              <a:rPr lang="en-US" dirty="0" smtClean="0">
                <a:solidFill>
                  <a:srgbClr val="0000FF"/>
                </a:solidFill>
              </a:rPr>
              <a:t>aquaculture (2013)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Picture 6" descr="FAO aquacultur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49" y="3429000"/>
            <a:ext cx="242658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8042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I&amp;VA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10668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IPCC 5AR Working Group II (Impacts, Adaptation and Vulnerability </a:t>
            </a:r>
            <a:r>
              <a:rPr lang="en-US" dirty="0" smtClean="0"/>
              <a:t>(IPCC, 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" y="3352800"/>
            <a:ext cx="861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0287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71450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1717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6289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0861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54330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rgbClr val="0000FF"/>
                </a:solidFill>
              </a:rPr>
              <a:t>Technical paper on best practices and available tools for the use of indigenous and traditional knowledge and practices for adaptation, and the application of gender-sensitive approaches and tools for understanding and assessing impacts, vulnerability and adaptation to climate change </a:t>
            </a:r>
            <a:r>
              <a:rPr lang="en-US" dirty="0" smtClean="0"/>
              <a:t>(NWP, 2013)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4145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I&amp;VA Developments - GCCA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05800" cy="1676400"/>
          </a:xfrm>
        </p:spPr>
        <p:txBody>
          <a:bodyPr/>
          <a:lstStyle/>
          <a:p>
            <a:r>
              <a:rPr lang="en-US" dirty="0" smtClean="0"/>
              <a:t>Participatory Vulnerability and Adaptation Assessment Toolkit</a:t>
            </a:r>
            <a:r>
              <a:rPr lang="en-US" dirty="0"/>
              <a:t> </a:t>
            </a:r>
            <a:r>
              <a:rPr lang="en-US" dirty="0" smtClean="0"/>
              <a:t>(USP)</a:t>
            </a:r>
          </a:p>
          <a:p>
            <a:pPr lvl="1"/>
            <a:r>
              <a:rPr lang="en-US" dirty="0" smtClean="0"/>
              <a:t>RA and VA carried out in various Pacific countries</a:t>
            </a:r>
          </a:p>
          <a:p>
            <a:pPr lvl="1"/>
            <a:r>
              <a:rPr lang="en-US" dirty="0" smtClean="0"/>
              <a:t>Basis for local Adaptation Plans (e.g. Timor </a:t>
            </a:r>
            <a:r>
              <a:rPr lang="en-US" dirty="0" err="1" smtClean="0"/>
              <a:t>Leste</a:t>
            </a:r>
            <a:r>
              <a:rPr lang="en-US" dirty="0" smtClean="0"/>
              <a:t>, Niue, Tuvalu)</a:t>
            </a:r>
          </a:p>
          <a:p>
            <a:pPr lvl="1"/>
            <a:r>
              <a:rPr lang="en-US" dirty="0" smtClean="0"/>
              <a:t>Influence on National Adaptation Plan (Niue)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051D0-18F5-43BA-989F-574843469C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4145267"/>
      </p:ext>
    </p:extLst>
  </p:cSld>
  <p:clrMapOvr>
    <a:masterClrMapping/>
  </p:clrMapOvr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24CA4CA992ED49B8B6C5E385BAC72F" ma:contentTypeVersion="0" ma:contentTypeDescription="Create a new document." ma:contentTypeScope="" ma:versionID="77384dca7ecd43f6b42e58d7fa3f878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59D39BE-509A-4D42-AF56-4154B5860466}">
  <ds:schemaRefs>
    <ds:schemaRef ds:uri="http://www.w3.org/XML/1998/namespace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0E1CC10-8859-49A5-8981-621FDA8BE4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E27C21-4BCE-414D-9887-5409D7A87B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7570</TotalTime>
  <Words>558</Words>
  <Application>Microsoft Office PowerPoint</Application>
  <PresentationFormat>Affichage à l'écran (4:3)</PresentationFormat>
  <Paragraphs>103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Intra-ACP GCCA template</vt:lpstr>
      <vt:lpstr>Diapositive 1</vt:lpstr>
      <vt:lpstr>From climate change effects to adaptation</vt:lpstr>
      <vt:lpstr>IPCC 5th Assessment Report (2014)</vt:lpstr>
      <vt:lpstr>IPCC 5th Assessment Report (2014)</vt:lpstr>
      <vt:lpstr>Contextualising vulnerability</vt:lpstr>
      <vt:lpstr>Climate Change Adaptation and DRR</vt:lpstr>
      <vt:lpstr>I&amp;VA Developments</vt:lpstr>
      <vt:lpstr>I&amp;VA Developments</vt:lpstr>
      <vt:lpstr>I&amp;VA Developments - GCCA</vt:lpstr>
      <vt:lpstr>Nairobi Work Programme (NWP)</vt:lpstr>
      <vt:lpstr>Opportunities: National Adaptation Plans (NAP)</vt:lpstr>
      <vt:lpstr>Mechanism for Loss &amp; Damage</vt:lpstr>
      <vt:lpstr>Linkages</vt:lpstr>
      <vt:lpstr>Questions for discussion (1)</vt:lpstr>
      <vt:lpstr>Questions for discussion (2)</vt:lpstr>
      <vt:lpstr>References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MWH Global, Inc.</dc:creator>
  <cp:lastModifiedBy>llundula</cp:lastModifiedBy>
  <cp:revision>502</cp:revision>
  <dcterms:created xsi:type="dcterms:W3CDTF">2007-10-19T21:31:08Z</dcterms:created>
  <dcterms:modified xsi:type="dcterms:W3CDTF">2014-05-02T15:58:01Z</dcterms:modified>
</cp:coreProperties>
</file>